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  <p:sldMasterId id="2147483852" r:id="rId3"/>
    <p:sldMasterId id="2147483864" r:id="rId4"/>
  </p:sldMasterIdLst>
  <p:notesMasterIdLst>
    <p:notesMasterId r:id="rId13"/>
  </p:notesMasterIdLst>
  <p:handoutMasterIdLst>
    <p:handoutMasterId r:id="rId14"/>
  </p:handoutMasterIdLst>
  <p:sldIdLst>
    <p:sldId id="261" r:id="rId5"/>
    <p:sldId id="257" r:id="rId6"/>
    <p:sldId id="259" r:id="rId7"/>
    <p:sldId id="263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yarbolcsodek.hu/" TargetMode="External"/><Relationship Id="rId1" Type="http://schemas.openxmlformats.org/officeDocument/2006/relationships/hyperlink" Target="mailto:mbemodszertana@gmail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yarbolcsodek.hu/" TargetMode="External"/><Relationship Id="rId1" Type="http://schemas.openxmlformats.org/officeDocument/2006/relationships/hyperlink" Target="mailto:mbemodszertana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5879E-50B8-4CEC-AD28-4D3BB6C66C24}" type="doc">
      <dgm:prSet loTypeId="urn:microsoft.com/office/officeart/2008/layout/IncreasingCircle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167C35-97C2-4C39-ADBF-C39EA726708B}">
      <dgm:prSet phldrT="[Text]" custT="1"/>
      <dgm:spPr/>
      <dgm:t>
        <a:bodyPr/>
        <a:lstStyle/>
        <a:p>
          <a:pPr algn="l" defTabSz="914400">
            <a:buNone/>
          </a:pPr>
          <a:r>
            <a:rPr lang="hu-HU" sz="1800" b="0" i="0" noProof="0" dirty="0" smtClean="0">
              <a:latin typeface="Century Gothic"/>
              <a:ea typeface="+mn-ea"/>
              <a:cs typeface="+mn-cs"/>
            </a:rPr>
            <a:t>1. </a:t>
          </a:r>
          <a:r>
            <a:rPr lang="hu-HU" sz="1200" b="1" i="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Megyei Kormányhivatalok</a:t>
          </a:r>
          <a:endParaRPr lang="hu-HU" sz="1200" b="1" i="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gm:t>
    </dgm:pt>
    <dgm:pt modelId="{EC4F809F-7C00-4296-913F-343C458598CE}" type="parTrans" cxnId="{0A3A9947-7A9D-4381-A1A7-75A4D39DAC59}">
      <dgm:prSet/>
      <dgm:spPr/>
      <dgm:t>
        <a:bodyPr/>
        <a:lstStyle/>
        <a:p>
          <a:endParaRPr lang="en-US"/>
        </a:p>
      </dgm:t>
    </dgm:pt>
    <dgm:pt modelId="{854FC2B3-21E0-4FCD-AC05-D2C10B2F27A8}" type="sibTrans" cxnId="{0A3A9947-7A9D-4381-A1A7-75A4D39DAC59}">
      <dgm:prSet/>
      <dgm:spPr/>
      <dgm:t>
        <a:bodyPr/>
        <a:lstStyle/>
        <a:p>
          <a:endParaRPr lang="en-US"/>
        </a:p>
      </dgm:t>
    </dgm:pt>
    <dgm:pt modelId="{BE4EEE6D-FFD6-4565-9D5F-5B05EBB6A33C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Végzés megküldése a Magyar Bölcsődék Egyesülete számára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F3924E99-689A-46E5-B21F-CD99365EBBB9}" type="parTrans" cxnId="{ADE57FE8-6681-4D77-90CA-AF9B006057EC}">
      <dgm:prSet/>
      <dgm:spPr/>
      <dgm:t>
        <a:bodyPr/>
        <a:lstStyle/>
        <a:p>
          <a:endParaRPr lang="en-US"/>
        </a:p>
      </dgm:t>
    </dgm:pt>
    <dgm:pt modelId="{1BC6B3CA-E388-4F32-8A6A-A9E9DC8F959D}" type="sibTrans" cxnId="{ADE57FE8-6681-4D77-90CA-AF9B006057EC}">
      <dgm:prSet/>
      <dgm:spPr/>
      <dgm:t>
        <a:bodyPr/>
        <a:lstStyle/>
        <a:p>
          <a:endParaRPr lang="en-US"/>
        </a:p>
      </dgm:t>
    </dgm:pt>
    <dgm:pt modelId="{B773950A-1C30-4EB5-B4AC-4A2424CE51DC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Magyar Bölcsődék Egyesületének munkatársát szakértőként kirendeli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Szakvéleményt az ellenőrzést követő 45 napon belül köteles elkészíteni a kirendelt szakértő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D486FFFF-ECCB-4BBA-AF46-90FA9CEC786C}" type="parTrans" cxnId="{F138ADB2-CC52-4A8E-A446-D224E0B38710}">
      <dgm:prSet/>
      <dgm:spPr/>
      <dgm:t>
        <a:bodyPr/>
        <a:lstStyle/>
        <a:p>
          <a:endParaRPr lang="en-US"/>
        </a:p>
      </dgm:t>
    </dgm:pt>
    <dgm:pt modelId="{87EE5129-834B-4FEB-9D33-9DB12EC4B4CC}" type="sibTrans" cxnId="{F138ADB2-CC52-4A8E-A446-D224E0B38710}">
      <dgm:prSet/>
      <dgm:spPr/>
      <dgm:t>
        <a:bodyPr/>
        <a:lstStyle/>
        <a:p>
          <a:endParaRPr lang="en-US"/>
        </a:p>
      </dgm:t>
    </dgm:pt>
    <dgm:pt modelId="{0F989B35-2A46-4354-99EF-2E51F54B6E3F}">
      <dgm:prSet phldrT="[Text]" custT="1"/>
      <dgm:spPr/>
      <dgm:t>
        <a:bodyPr/>
        <a:lstStyle/>
        <a:p>
          <a:pPr algn="l" defTabSz="914400">
            <a:buNone/>
          </a:pPr>
          <a:r>
            <a:rPr lang="hu-HU" sz="1800" b="0" i="0" noProof="0" dirty="0" smtClean="0">
              <a:latin typeface="Century Gothic"/>
              <a:ea typeface="+mn-ea"/>
              <a:cs typeface="+mn-cs"/>
            </a:rPr>
            <a:t>2</a:t>
          </a:r>
          <a:r>
            <a:rPr lang="hu-HU" sz="1200" b="1" i="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. Magyar     Bölcsődék Egyesülete</a:t>
          </a:r>
          <a:endParaRPr lang="hu-HU" sz="1200" b="1" i="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gm:t>
    </dgm:pt>
    <dgm:pt modelId="{6A6FBDD2-E825-4A35-9C5D-BDE33291204E}" type="parTrans" cxnId="{A9B9E94A-0076-4EBD-9FFD-962EE55D6AF3}">
      <dgm:prSet/>
      <dgm:spPr/>
      <dgm:t>
        <a:bodyPr/>
        <a:lstStyle/>
        <a:p>
          <a:endParaRPr lang="en-US"/>
        </a:p>
      </dgm:t>
    </dgm:pt>
    <dgm:pt modelId="{1F7727B2-AAFB-4DE5-8D31-7DDE9F4B255F}" type="sibTrans" cxnId="{A9B9E94A-0076-4EBD-9FFD-962EE55D6AF3}">
      <dgm:prSet/>
      <dgm:spPr/>
      <dgm:t>
        <a:bodyPr/>
        <a:lstStyle/>
        <a:p>
          <a:endParaRPr lang="en-US"/>
        </a:p>
      </dgm:t>
    </dgm:pt>
    <dgm:pt modelId="{0EEC7FD3-2F15-4C76-B344-3A9B314D24E5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Szakértők felkérése, keretszerződés kötése a szakértőkkel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F9F18AF1-B37C-4E00-8ECE-BE63496832CA}" type="parTrans" cxnId="{101756F8-F8D2-41C0-A457-010CD13560A8}">
      <dgm:prSet/>
      <dgm:spPr/>
      <dgm:t>
        <a:bodyPr/>
        <a:lstStyle/>
        <a:p>
          <a:endParaRPr lang="en-US"/>
        </a:p>
      </dgm:t>
    </dgm:pt>
    <dgm:pt modelId="{69B9600C-E11A-4FA1-AD59-2CD51C71C3E8}" type="sibTrans" cxnId="{101756F8-F8D2-41C0-A457-010CD13560A8}">
      <dgm:prSet/>
      <dgm:spPr/>
      <dgm:t>
        <a:bodyPr/>
        <a:lstStyle/>
        <a:p>
          <a:endParaRPr lang="en-US"/>
        </a:p>
      </dgm:t>
    </dgm:pt>
    <dgm:pt modelId="{6491D5D9-D966-4CFB-A881-15F31BBE2078}">
      <dgm:prSet phldrT="[Text]" custT="1"/>
      <dgm:spPr/>
      <dgm:t>
        <a:bodyPr/>
        <a:lstStyle/>
        <a:p>
          <a:pPr algn="l" defTabSz="914400">
            <a:buNone/>
          </a:pPr>
          <a:r>
            <a:rPr lang="hu-HU" sz="1800" b="0" i="0" noProof="0" dirty="0" smtClean="0">
              <a:latin typeface="Century Gothic"/>
              <a:ea typeface="+mn-ea"/>
              <a:cs typeface="+mn-cs"/>
            </a:rPr>
            <a:t>3. </a:t>
          </a:r>
          <a:r>
            <a:rPr lang="hu-HU" sz="1200" b="1" i="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Szakértő</a:t>
          </a:r>
        </a:p>
        <a:p>
          <a:pPr algn="l" defTabSz="914400">
            <a:buNone/>
          </a:pPr>
          <a:endParaRPr lang="hu-HU" sz="1200" b="1" i="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gm:t>
    </dgm:pt>
    <dgm:pt modelId="{494CEDA4-65E8-4D66-A3BD-64467A287048}" type="parTrans" cxnId="{88BD0F66-1125-4903-8990-E18B563D4329}">
      <dgm:prSet/>
      <dgm:spPr/>
      <dgm:t>
        <a:bodyPr/>
        <a:lstStyle/>
        <a:p>
          <a:endParaRPr lang="en-US"/>
        </a:p>
      </dgm:t>
    </dgm:pt>
    <dgm:pt modelId="{BA4B956A-D8E0-4B5A-AAE6-6D098F42CF14}" type="sibTrans" cxnId="{88BD0F66-1125-4903-8990-E18B563D4329}">
      <dgm:prSet/>
      <dgm:spPr/>
      <dgm:t>
        <a:bodyPr/>
        <a:lstStyle/>
        <a:p>
          <a:endParaRPr lang="en-US"/>
        </a:p>
      </dgm:t>
    </dgm:pt>
    <dgm:pt modelId="{C4EB365A-E133-4094-88AF-A01BC8D09912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Visszajelzést küld az </a:t>
          </a:r>
          <a:r>
            <a:rPr lang="hu-HU" sz="1200" b="1" i="0" noProof="0" dirty="0" err="1" smtClean="0">
              <a:latin typeface="Century Gothic"/>
              <a:ea typeface="+mn-ea"/>
              <a:cs typeface="+mn-cs"/>
              <a:hlinkClick xmlns:r="http://schemas.openxmlformats.org/officeDocument/2006/relationships" r:id="rId1"/>
            </a:rPr>
            <a:t>mbemodszertana</a:t>
          </a:r>
          <a:r>
            <a:rPr lang="hu-HU" sz="1200" b="1" i="0" noProof="0" dirty="0" smtClean="0">
              <a:latin typeface="Century Gothic"/>
              <a:ea typeface="+mn-ea"/>
              <a:cs typeface="+mn-cs"/>
              <a:hlinkClick xmlns:r="http://schemas.openxmlformats.org/officeDocument/2006/relationships" r:id="rId1"/>
            </a:rPr>
            <a:t>@</a:t>
          </a:r>
          <a:r>
            <a:rPr lang="hu-HU" sz="1200" b="1" i="0" noProof="0" dirty="0" err="1" smtClean="0">
              <a:latin typeface="Century Gothic"/>
              <a:ea typeface="+mn-ea"/>
              <a:cs typeface="+mn-cs"/>
              <a:hlinkClick xmlns:r="http://schemas.openxmlformats.org/officeDocument/2006/relationships" r:id="rId1"/>
            </a:rPr>
            <a:t>gmail.com</a:t>
          </a:r>
          <a:r>
            <a:rPr lang="hu-HU" sz="1200" b="1" i="0" noProof="0" dirty="0" smtClean="0">
              <a:latin typeface="Century Gothic"/>
              <a:ea typeface="+mn-ea"/>
              <a:cs typeface="+mn-cs"/>
            </a:rPr>
            <a:t> címre a megbízás elfogadásáról és beérkezéséről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15 napon belül elvégzi az ellenőrzést és megküldi a feljegyzést a Magyar Bölcsődék Egyesületének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35012E61-2B20-408B-8A02-5B810B3F35B2}" type="parTrans" cxnId="{7C8B6926-A65B-4E43-8C9C-68256C32E00A}">
      <dgm:prSet/>
      <dgm:spPr/>
      <dgm:t>
        <a:bodyPr/>
        <a:lstStyle/>
        <a:p>
          <a:endParaRPr lang="en-US"/>
        </a:p>
      </dgm:t>
    </dgm:pt>
    <dgm:pt modelId="{D9046542-89BD-4576-AEAD-B8BA73C81B3B}" type="sibTrans" cxnId="{7C8B6926-A65B-4E43-8C9C-68256C32E00A}">
      <dgm:prSet/>
      <dgm:spPr/>
      <dgm:t>
        <a:bodyPr/>
        <a:lstStyle/>
        <a:p>
          <a:endParaRPr lang="en-US"/>
        </a:p>
      </dgm:t>
    </dgm:pt>
    <dgm:pt modelId="{2F4ADCE2-6323-4C01-81DE-A9586EA3F0C9}">
      <dgm:prSet phldrT="[Text]" custT="1"/>
      <dgm:spPr/>
      <dgm:t>
        <a:bodyPr/>
        <a:lstStyle/>
        <a:p>
          <a:pPr algn="l" defTabSz="914400">
            <a:buNone/>
          </a:pPr>
          <a:r>
            <a:rPr lang="hu-HU" sz="1800" b="0" i="0" noProof="0" dirty="0" smtClean="0">
              <a:latin typeface="Century Gothic"/>
              <a:ea typeface="+mn-ea"/>
              <a:cs typeface="+mn-cs"/>
            </a:rPr>
            <a:t>4. </a:t>
          </a:r>
          <a:r>
            <a:rPr lang="hu-HU" sz="1200" b="1" i="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Bölcsőde/mini bölcsőde</a:t>
          </a:r>
          <a:endParaRPr lang="hu-HU" sz="1200" b="1" i="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gm:t>
    </dgm:pt>
    <dgm:pt modelId="{61363EE0-912C-4E01-8C96-E6F03490A598}" type="parTrans" cxnId="{2758E0E6-B7E8-4777-9233-2516ADCBBB68}">
      <dgm:prSet/>
      <dgm:spPr/>
      <dgm:t>
        <a:bodyPr/>
        <a:lstStyle/>
        <a:p>
          <a:endParaRPr lang="en-US"/>
        </a:p>
      </dgm:t>
    </dgm:pt>
    <dgm:pt modelId="{74806992-2BCA-4867-AF2F-4D11805604E7}" type="sibTrans" cxnId="{2758E0E6-B7E8-4777-9233-2516ADCBBB68}">
      <dgm:prSet/>
      <dgm:spPr/>
      <dgm:t>
        <a:bodyPr/>
        <a:lstStyle/>
        <a:p>
          <a:endParaRPr lang="en-US"/>
        </a:p>
      </dgm:t>
    </dgm:pt>
    <dgm:pt modelId="{921A3262-832F-4FEC-80F2-D39CD99361F3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Telefonon felkeresi az intézményt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Szakmai ellenőrzés új szervezetének bemutatása, mint módszertan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Saját bemutatkozás, időpont egyeztetés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Szakmai program kérése </a:t>
          </a:r>
          <a:r>
            <a:rPr lang="hu-HU" sz="1200" b="1" i="0" noProof="0" dirty="0" err="1" smtClean="0">
              <a:latin typeface="Century Gothic"/>
              <a:ea typeface="+mn-ea"/>
              <a:cs typeface="+mn-cs"/>
            </a:rPr>
            <a:t>emailben</a:t>
          </a:r>
          <a:endParaRPr lang="hu-HU" sz="1200" b="1" i="0" noProof="0" dirty="0" smtClean="0">
            <a:latin typeface="Century Gothic"/>
            <a:ea typeface="+mn-ea"/>
            <a:cs typeface="+mn-cs"/>
          </a:endParaRP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Ellenőrzési szempontsor megküldése az intézmény számára</a:t>
          </a:r>
        </a:p>
        <a:p>
          <a:pPr algn="l" defTabSz="914400">
            <a:buNone/>
          </a:pPr>
          <a:endParaRPr lang="hu-HU" sz="1800" b="0" i="0" noProof="0" dirty="0">
            <a:latin typeface="Century Gothic"/>
            <a:ea typeface="+mn-ea"/>
            <a:cs typeface="+mn-cs"/>
          </a:endParaRPr>
        </a:p>
      </dgm:t>
    </dgm:pt>
    <dgm:pt modelId="{12EBB12C-1E9C-472D-8158-DC96E0FBEDC3}" type="parTrans" cxnId="{E8205D2F-3549-41D1-9B82-6D147B121AEF}">
      <dgm:prSet/>
      <dgm:spPr/>
      <dgm:t>
        <a:bodyPr/>
        <a:lstStyle/>
        <a:p>
          <a:endParaRPr lang="en-US"/>
        </a:p>
      </dgm:t>
    </dgm:pt>
    <dgm:pt modelId="{FAFF5E07-7808-4EF1-B5E4-084256CF5B30}" type="sibTrans" cxnId="{E8205D2F-3549-41D1-9B82-6D147B121AEF}">
      <dgm:prSet/>
      <dgm:spPr/>
      <dgm:t>
        <a:bodyPr/>
        <a:lstStyle/>
        <a:p>
          <a:endParaRPr lang="en-US"/>
        </a:p>
      </dgm:t>
    </dgm:pt>
    <dgm:pt modelId="{40A0B227-4101-4ACA-8060-33CBDD8F90C7}">
      <dgm:prSet phldrT="[Text]" custT="1"/>
      <dgm:spPr/>
      <dgm:t>
        <a:bodyPr/>
        <a:lstStyle/>
        <a:p>
          <a:pPr algn="l" defTabSz="914400">
            <a:buNone/>
          </a:pPr>
          <a:r>
            <a:rPr lang="hu-HU" sz="1800" b="0" i="0" noProof="0" dirty="0" smtClean="0">
              <a:latin typeface="Century Gothic"/>
              <a:ea typeface="+mn-ea"/>
              <a:cs typeface="+mn-cs"/>
            </a:rPr>
            <a:t>5. </a:t>
          </a:r>
          <a:r>
            <a:rPr lang="hu-HU" sz="1200" b="1" i="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Helyszín</a:t>
          </a:r>
        </a:p>
        <a:p>
          <a:pPr algn="l" defTabSz="914400">
            <a:buNone/>
          </a:pPr>
          <a:endParaRPr lang="hu-HU" sz="1200" b="1" i="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gm:t>
    </dgm:pt>
    <dgm:pt modelId="{14D3B5BD-AC39-464E-AE47-9BBABE6014DB}" type="parTrans" cxnId="{EFEBADF0-80AF-47E2-9FFB-9D9ADB7E9357}">
      <dgm:prSet/>
      <dgm:spPr/>
      <dgm:t>
        <a:bodyPr/>
        <a:lstStyle/>
        <a:p>
          <a:endParaRPr lang="en-US"/>
        </a:p>
      </dgm:t>
    </dgm:pt>
    <dgm:pt modelId="{B9EA07C5-29CA-4900-B422-E27E85ADE11B}" type="sibTrans" cxnId="{EFEBADF0-80AF-47E2-9FFB-9D9ADB7E9357}">
      <dgm:prSet/>
      <dgm:spPr/>
      <dgm:t>
        <a:bodyPr/>
        <a:lstStyle/>
        <a:p>
          <a:endParaRPr lang="en-US"/>
        </a:p>
      </dgm:t>
    </dgm:pt>
    <dgm:pt modelId="{190BAD22-C1F7-42AC-BE80-2979BBE3678E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A megbízólevél és a Megyei Kormányhivatal végzésének bemutatása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Reggeliztetés időpontjától az altatás időpontjáig tartó megfigyelés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Altatási időben a délelőtti megfigyelés megbeszélése.</a:t>
          </a:r>
        </a:p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Szükség esetén tapasztalatcsere felajánlása a régióban működő bázisintézményekben</a:t>
          </a:r>
        </a:p>
        <a:p>
          <a:pPr algn="l" defTabSz="914400">
            <a:buNone/>
          </a:pPr>
          <a:r>
            <a:rPr lang="hu-HU" sz="1200" b="1" i="0" noProof="0" dirty="0" err="1" smtClean="0">
              <a:latin typeface="Century Gothic"/>
              <a:ea typeface="+mn-ea"/>
              <a:cs typeface="+mn-cs"/>
              <a:hlinkClick xmlns:r="http://schemas.openxmlformats.org/officeDocument/2006/relationships" r:id="rId2"/>
            </a:rPr>
            <a:t>www.magyarbolcsodek.hu</a:t>
          </a:r>
          <a:r>
            <a:rPr lang="hu-HU" sz="1200" b="1" i="0" noProof="0" dirty="0" smtClean="0">
              <a:latin typeface="Century Gothic"/>
              <a:ea typeface="+mn-ea"/>
              <a:cs typeface="+mn-cs"/>
            </a:rPr>
            <a:t> weboldal ajánlása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0F622DAE-34DB-400F-93FE-8126BEF17774}" type="parTrans" cxnId="{34A8366B-D4F5-4F8E-AD44-46D584E1DB49}">
      <dgm:prSet/>
      <dgm:spPr/>
      <dgm:t>
        <a:bodyPr/>
        <a:lstStyle/>
        <a:p>
          <a:endParaRPr lang="en-US"/>
        </a:p>
      </dgm:t>
    </dgm:pt>
    <dgm:pt modelId="{53209951-3C59-49E9-BED5-E3FC2D07118B}" type="sibTrans" cxnId="{34A8366B-D4F5-4F8E-AD44-46D584E1DB49}">
      <dgm:prSet/>
      <dgm:spPr/>
      <dgm:t>
        <a:bodyPr/>
        <a:lstStyle/>
        <a:p>
          <a:endParaRPr lang="en-US"/>
        </a:p>
      </dgm:t>
    </dgm:pt>
    <dgm:pt modelId="{5D4BEC55-26CC-414D-903C-EF6BB9044BB0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Egy alkalommal a fenti határidő legfeljebb 15 nappal meghosszabbítható az eredeti határidő letelte előtt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3B51E284-64A2-4EF6-B3E5-3C8491362F8E}" type="parTrans" cxnId="{386A351C-33E7-404E-82B0-D51921DFE967}">
      <dgm:prSet/>
      <dgm:spPr/>
      <dgm:t>
        <a:bodyPr/>
        <a:lstStyle/>
        <a:p>
          <a:endParaRPr lang="hu-HU"/>
        </a:p>
      </dgm:t>
    </dgm:pt>
    <dgm:pt modelId="{C559AEC5-5BD0-4D1E-A877-03546D88A8A3}" type="sibTrans" cxnId="{386A351C-33E7-404E-82B0-D51921DFE967}">
      <dgm:prSet/>
      <dgm:spPr/>
      <dgm:t>
        <a:bodyPr/>
        <a:lstStyle/>
        <a:p>
          <a:endParaRPr lang="hu-HU"/>
        </a:p>
      </dgm:t>
    </dgm:pt>
    <dgm:pt modelId="{BC60071A-4A3E-4503-9050-3BA8E1318E78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A szakértőt titoktartási kötelezettség terheli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4F6B932D-36FB-45ED-98FA-FA4259C52024}" type="parTrans" cxnId="{6654957A-B65F-4570-B4A9-1816E8CD7811}">
      <dgm:prSet/>
      <dgm:spPr/>
      <dgm:t>
        <a:bodyPr/>
        <a:lstStyle/>
        <a:p>
          <a:endParaRPr lang="hu-HU"/>
        </a:p>
      </dgm:t>
    </dgm:pt>
    <dgm:pt modelId="{080208A7-11E5-421A-8203-8DDA7923AEB4}" type="sibTrans" cxnId="{6654957A-B65F-4570-B4A9-1816E8CD7811}">
      <dgm:prSet/>
      <dgm:spPr/>
      <dgm:t>
        <a:bodyPr/>
        <a:lstStyle/>
        <a:p>
          <a:endParaRPr lang="hu-HU"/>
        </a:p>
      </dgm:t>
    </dgm:pt>
    <dgm:pt modelId="{B1DB31D7-CAB5-4B40-8E13-51A0EF55B4E7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Hamis vélemény esetén eljárási bírsággal sújtható</a:t>
          </a:r>
          <a:endParaRPr lang="hu-HU" sz="1200" b="1" i="0" noProof="0" dirty="0">
            <a:latin typeface="Century Gothic"/>
            <a:ea typeface="+mn-ea"/>
            <a:cs typeface="+mn-cs"/>
          </a:endParaRPr>
        </a:p>
      </dgm:t>
    </dgm:pt>
    <dgm:pt modelId="{BAFACB62-475E-4E80-AAAD-E5932F51E510}" type="parTrans" cxnId="{A9C9CC1D-9FBE-46B2-A15F-95E7A8D98B86}">
      <dgm:prSet/>
      <dgm:spPr/>
      <dgm:t>
        <a:bodyPr/>
        <a:lstStyle/>
        <a:p>
          <a:endParaRPr lang="hu-HU"/>
        </a:p>
      </dgm:t>
    </dgm:pt>
    <dgm:pt modelId="{6DCE3C3C-C545-4D34-AA08-30191B4C58A5}" type="sibTrans" cxnId="{A9C9CC1D-9FBE-46B2-A15F-95E7A8D98B86}">
      <dgm:prSet/>
      <dgm:spPr/>
      <dgm:t>
        <a:bodyPr/>
        <a:lstStyle/>
        <a:p>
          <a:endParaRPr lang="hu-HU"/>
        </a:p>
      </dgm:t>
    </dgm:pt>
    <dgm:pt modelId="{2103F294-DF7E-432F-B48F-3AD74F0CFACC}">
      <dgm:prSet phldrT="[Text]" custT="1"/>
      <dgm:spPr/>
      <dgm:t>
        <a:bodyPr/>
        <a:lstStyle/>
        <a:p>
          <a:pPr algn="l" defTabSz="914400">
            <a:buNone/>
          </a:pPr>
          <a:r>
            <a:rPr lang="hu-HU" sz="1200" b="1" i="0" noProof="0" dirty="0" smtClean="0">
              <a:latin typeface="Century Gothic"/>
              <a:ea typeface="+mn-ea"/>
              <a:cs typeface="+mn-cs"/>
            </a:rPr>
            <a:t>Megbízó levél megküldése a szakértő számára </a:t>
          </a:r>
          <a:r>
            <a:rPr lang="hu-HU" sz="1200" b="1" i="0" noProof="0" dirty="0" err="1" smtClean="0">
              <a:latin typeface="Century Gothic"/>
              <a:ea typeface="+mn-ea"/>
              <a:cs typeface="+mn-cs"/>
            </a:rPr>
            <a:t>emailben</a:t>
          </a:r>
          <a:r>
            <a:rPr lang="hu-HU" sz="1200" b="1" i="0" noProof="0" dirty="0" smtClean="0">
              <a:latin typeface="Century Gothic"/>
              <a:ea typeface="+mn-ea"/>
              <a:cs typeface="+mn-cs"/>
            </a:rPr>
            <a:t>, mellékelve a Megyei Kormányhivatal végzését is</a:t>
          </a:r>
        </a:p>
        <a:p>
          <a:pPr algn="l" defTabSz="914400">
            <a:buNone/>
          </a:pPr>
          <a:endParaRPr lang="hu-HU" sz="1100" b="0" i="0" noProof="0" dirty="0" smtClean="0">
            <a:latin typeface="Century Gothic"/>
            <a:ea typeface="+mn-ea"/>
            <a:cs typeface="+mn-cs"/>
          </a:endParaRPr>
        </a:p>
        <a:p>
          <a:pPr algn="l" defTabSz="914400">
            <a:buNone/>
          </a:pPr>
          <a:endParaRPr lang="hu-HU" sz="1800" b="0" i="0" noProof="0" dirty="0">
            <a:latin typeface="Century Gothic"/>
            <a:ea typeface="+mn-ea"/>
            <a:cs typeface="+mn-cs"/>
          </a:endParaRPr>
        </a:p>
      </dgm:t>
    </dgm:pt>
    <dgm:pt modelId="{ABC9E809-06DE-4666-8D5B-456F333DE6A2}" type="parTrans" cxnId="{C0C42D81-D7E0-42DD-BF3B-0D066FF2623D}">
      <dgm:prSet/>
      <dgm:spPr/>
      <dgm:t>
        <a:bodyPr/>
        <a:lstStyle/>
        <a:p>
          <a:endParaRPr lang="hu-HU"/>
        </a:p>
      </dgm:t>
    </dgm:pt>
    <dgm:pt modelId="{EFB28719-965E-4BCC-9D1A-2A1E5F642BB0}" type="sibTrans" cxnId="{C0C42D81-D7E0-42DD-BF3B-0D066FF2623D}">
      <dgm:prSet/>
      <dgm:spPr/>
      <dgm:t>
        <a:bodyPr/>
        <a:lstStyle/>
        <a:p>
          <a:endParaRPr lang="hu-HU"/>
        </a:p>
      </dgm:t>
    </dgm:pt>
    <dgm:pt modelId="{48D95BD7-5A69-42F8-A7CF-7EC474E4C607}" type="pres">
      <dgm:prSet presAssocID="{EF55879E-50B8-4CEC-AD28-4D3BB6C66C2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7DA5459-4760-46E4-906D-18C3C9AEADB9}" type="pres">
      <dgm:prSet presAssocID="{35167C35-97C2-4C39-ADBF-C39EA726708B}" presName="composite" presStyleCnt="0"/>
      <dgm:spPr/>
    </dgm:pt>
    <dgm:pt modelId="{22E904C0-E277-4730-8AF6-AC3756AD40D1}" type="pres">
      <dgm:prSet presAssocID="{35167C35-97C2-4C39-ADBF-C39EA726708B}" presName="BackAccent" presStyleLbl="bgShp" presStyleIdx="0" presStyleCnt="5"/>
      <dgm:spPr/>
    </dgm:pt>
    <dgm:pt modelId="{1C45A8C0-C3CF-4A94-90BD-09CA508579AF}" type="pres">
      <dgm:prSet presAssocID="{35167C35-97C2-4C39-ADBF-C39EA726708B}" presName="Accent" presStyleLbl="alignNode1" presStyleIdx="0" presStyleCnt="5"/>
      <dgm:spPr/>
    </dgm:pt>
    <dgm:pt modelId="{30BDB346-3C78-4867-BC9A-A9941D8EEF22}" type="pres">
      <dgm:prSet presAssocID="{35167C35-97C2-4C39-ADBF-C39EA726708B}" presName="Child" presStyleLbl="revTx" presStyleIdx="0" presStyleCnt="10" custLinFactNeighborX="-562" custLinFactNeighborY="20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9107C-B2E3-4810-AF3E-C490F7630398}" type="pres">
      <dgm:prSet presAssocID="{35167C35-97C2-4C39-ADBF-C39EA726708B}" presName="Parent" presStyleLbl="revTx" presStyleIdx="1" presStyleCnt="10" custLinFactNeighborX="-1686" custLinFactNeighborY="37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64D0-6382-4386-90AB-6DF0148CC3DC}" type="pres">
      <dgm:prSet presAssocID="{854FC2B3-21E0-4FCD-AC05-D2C10B2F27A8}" presName="sibTrans" presStyleCnt="0"/>
      <dgm:spPr/>
    </dgm:pt>
    <dgm:pt modelId="{F4E8D077-3BD8-45C6-B0B4-648B7388E1C2}" type="pres">
      <dgm:prSet presAssocID="{0F989B35-2A46-4354-99EF-2E51F54B6E3F}" presName="composite" presStyleCnt="0"/>
      <dgm:spPr/>
    </dgm:pt>
    <dgm:pt modelId="{758763EB-EE81-4021-9FA1-9DFAD400DA7C}" type="pres">
      <dgm:prSet presAssocID="{0F989B35-2A46-4354-99EF-2E51F54B6E3F}" presName="BackAccent" presStyleLbl="bgShp" presStyleIdx="1" presStyleCnt="5"/>
      <dgm:spPr/>
    </dgm:pt>
    <dgm:pt modelId="{F18D7DDB-60BB-472E-968A-F635A7D225B0}" type="pres">
      <dgm:prSet presAssocID="{0F989B35-2A46-4354-99EF-2E51F54B6E3F}" presName="Accent" presStyleLbl="alignNode1" presStyleIdx="1" presStyleCnt="5"/>
      <dgm:spPr/>
    </dgm:pt>
    <dgm:pt modelId="{475E918C-F5E1-457A-8146-1F0733E3C345}" type="pres">
      <dgm:prSet presAssocID="{0F989B35-2A46-4354-99EF-2E51F54B6E3F}" presName="Child" presStyleLbl="revTx" presStyleIdx="2" presStyleCnt="10" custLinFactNeighborX="-3931" custLinFactNeighborY="18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F4DE7-769B-4D3E-A84B-2F8D211F0660}" type="pres">
      <dgm:prSet presAssocID="{0F989B35-2A46-4354-99EF-2E51F54B6E3F}" presName="Parent" presStyleLbl="revTx" presStyleIdx="3" presStyleCnt="10" custLinFactNeighborX="-3371" custLinFactNeighborY="386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331A1-8874-40AA-BA49-FAAA9E475C9B}" type="pres">
      <dgm:prSet presAssocID="{1F7727B2-AAFB-4DE5-8D31-7DDE9F4B255F}" presName="sibTrans" presStyleCnt="0"/>
      <dgm:spPr/>
    </dgm:pt>
    <dgm:pt modelId="{4BCA354C-A692-4C29-847E-7136FDAF1D26}" type="pres">
      <dgm:prSet presAssocID="{6491D5D9-D966-4CFB-A881-15F31BBE2078}" presName="composite" presStyleCnt="0"/>
      <dgm:spPr/>
    </dgm:pt>
    <dgm:pt modelId="{4F738C37-BF97-4929-AEE7-87705C6C865A}" type="pres">
      <dgm:prSet presAssocID="{6491D5D9-D966-4CFB-A881-15F31BBE2078}" presName="BackAccent" presStyleLbl="bgShp" presStyleIdx="2" presStyleCnt="5"/>
      <dgm:spPr/>
    </dgm:pt>
    <dgm:pt modelId="{17DE1EF0-B728-4E1E-BE9E-B83C5DEA57A7}" type="pres">
      <dgm:prSet presAssocID="{6491D5D9-D966-4CFB-A881-15F31BBE2078}" presName="Accent" presStyleLbl="alignNode1" presStyleIdx="2" presStyleCnt="5"/>
      <dgm:spPr/>
    </dgm:pt>
    <dgm:pt modelId="{75EA2A33-D1B7-4F19-A312-D7F2CA063CFB}" type="pres">
      <dgm:prSet presAssocID="{6491D5D9-D966-4CFB-A881-15F31BBE2078}" presName="Child" presStyleLbl="revTx" presStyleIdx="4" presStyleCnt="10" custLinFactNeighborX="-3934" custLinFactNeighborY="16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96FEA-DDFB-49F9-BF17-5E8205F13DC2}" type="pres">
      <dgm:prSet presAssocID="{6491D5D9-D966-4CFB-A881-15F31BBE2078}" presName="Parent" presStyleLbl="revTx" presStyleIdx="5" presStyleCnt="10" custLinFactNeighborX="1684" custLinFactNeighborY="23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05F44-384C-4CEC-B395-001AE088EF58}" type="pres">
      <dgm:prSet presAssocID="{BA4B956A-D8E0-4B5A-AAE6-6D098F42CF14}" presName="sibTrans" presStyleCnt="0"/>
      <dgm:spPr/>
    </dgm:pt>
    <dgm:pt modelId="{F677AF33-77F4-4070-8C43-857B8B56184B}" type="pres">
      <dgm:prSet presAssocID="{2F4ADCE2-6323-4C01-81DE-A9586EA3F0C9}" presName="composite" presStyleCnt="0"/>
      <dgm:spPr/>
    </dgm:pt>
    <dgm:pt modelId="{11437CDB-33BF-4BB8-938E-BB32843EB585}" type="pres">
      <dgm:prSet presAssocID="{2F4ADCE2-6323-4C01-81DE-A9586EA3F0C9}" presName="BackAccent" presStyleLbl="bgShp" presStyleIdx="3" presStyleCnt="5"/>
      <dgm:spPr/>
    </dgm:pt>
    <dgm:pt modelId="{E604927F-86FC-4806-A257-214F9AB893A5}" type="pres">
      <dgm:prSet presAssocID="{2F4ADCE2-6323-4C01-81DE-A9586EA3F0C9}" presName="Accent" presStyleLbl="alignNode1" presStyleIdx="3" presStyleCnt="5"/>
      <dgm:spPr/>
    </dgm:pt>
    <dgm:pt modelId="{1E68B576-5D60-4A5B-8758-0D9B5396DE1C}" type="pres">
      <dgm:prSet presAssocID="{2F4ADCE2-6323-4C01-81DE-A9586EA3F0C9}" presName="Child" presStyleLbl="revTx" presStyleIdx="6" presStyleCnt="10" custLinFactNeighborX="562" custLinFactNeighborY="16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C8FA3-C822-4A14-A893-C94003C08ED6}" type="pres">
      <dgm:prSet presAssocID="{2F4ADCE2-6323-4C01-81DE-A9586EA3F0C9}" presName="Parent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AE929-376A-4CFB-81D4-A7979E6AC251}" type="pres">
      <dgm:prSet presAssocID="{74806992-2BCA-4867-AF2F-4D11805604E7}" presName="sibTrans" presStyleCnt="0"/>
      <dgm:spPr/>
    </dgm:pt>
    <dgm:pt modelId="{5E40FD88-76E0-458B-A831-E236223CB267}" type="pres">
      <dgm:prSet presAssocID="{40A0B227-4101-4ACA-8060-33CBDD8F90C7}" presName="composite" presStyleCnt="0"/>
      <dgm:spPr/>
    </dgm:pt>
    <dgm:pt modelId="{49A46B0F-6456-4AE2-8431-ABDC3F9CE408}" type="pres">
      <dgm:prSet presAssocID="{40A0B227-4101-4ACA-8060-33CBDD8F90C7}" presName="BackAccent" presStyleLbl="bgShp" presStyleIdx="4" presStyleCnt="5"/>
      <dgm:spPr/>
    </dgm:pt>
    <dgm:pt modelId="{AE98E975-14A2-4735-A477-7AB6A5349FE4}" type="pres">
      <dgm:prSet presAssocID="{40A0B227-4101-4ACA-8060-33CBDD8F90C7}" presName="Accent" presStyleLbl="alignNode1" presStyleIdx="4" presStyleCnt="5"/>
      <dgm:spPr/>
    </dgm:pt>
    <dgm:pt modelId="{FBCB09CD-5DBD-480E-BE56-C4013F2F3F85}" type="pres">
      <dgm:prSet presAssocID="{40A0B227-4101-4ACA-8060-33CBDD8F90C7}" presName="Child" presStyleLbl="revTx" presStyleIdx="8" presStyleCnt="10" custLinFactNeighborX="-5058" custLinFactNeighborY="16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DE400-9569-4BA2-AFA5-18401387A5D9}" type="pres">
      <dgm:prSet presAssocID="{40A0B227-4101-4ACA-8060-33CBDD8F90C7}" presName="Parent" presStyleLbl="revTx" presStyleIdx="9" presStyleCnt="10" custLinFactNeighborX="299" custLinFactNeighborY="182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BA551-707E-423F-96A9-125B18AA9FDA}" type="presOf" srcId="{2F4ADCE2-6323-4C01-81DE-A9586EA3F0C9}" destId="{F05C8FA3-C822-4A14-A893-C94003C08ED6}" srcOrd="0" destOrd="0" presId="urn:microsoft.com/office/officeart/2008/layout/IncreasingCircleProcess"/>
    <dgm:cxn modelId="{0DD96123-BD80-4E31-B33F-C57C3CCD5242}" type="presOf" srcId="{35167C35-97C2-4C39-ADBF-C39EA726708B}" destId="{E4B9107C-B2E3-4810-AF3E-C490F7630398}" srcOrd="0" destOrd="0" presId="urn:microsoft.com/office/officeart/2008/layout/IncreasingCircleProcess"/>
    <dgm:cxn modelId="{A9B9E94A-0076-4EBD-9FFD-962EE55D6AF3}" srcId="{EF55879E-50B8-4CEC-AD28-4D3BB6C66C24}" destId="{0F989B35-2A46-4354-99EF-2E51F54B6E3F}" srcOrd="1" destOrd="0" parTransId="{6A6FBDD2-E825-4A35-9C5D-BDE33291204E}" sibTransId="{1F7727B2-AAFB-4DE5-8D31-7DDE9F4B255F}"/>
    <dgm:cxn modelId="{52BB3CCE-FBF1-4E44-BEEA-5F3931BE5215}" type="presOf" srcId="{2103F294-DF7E-432F-B48F-3AD74F0CFACC}" destId="{475E918C-F5E1-457A-8146-1F0733E3C345}" srcOrd="0" destOrd="1" presId="urn:microsoft.com/office/officeart/2008/layout/IncreasingCircleProcess"/>
    <dgm:cxn modelId="{ADE57FE8-6681-4D77-90CA-AF9B006057EC}" srcId="{35167C35-97C2-4C39-ADBF-C39EA726708B}" destId="{BE4EEE6D-FFD6-4565-9D5F-5B05EBB6A33C}" srcOrd="0" destOrd="0" parTransId="{F3924E99-689A-46E5-B21F-CD99365EBBB9}" sibTransId="{1BC6B3CA-E388-4F32-8A6A-A9E9DC8F959D}"/>
    <dgm:cxn modelId="{C0C42D81-D7E0-42DD-BF3B-0D066FF2623D}" srcId="{0F989B35-2A46-4354-99EF-2E51F54B6E3F}" destId="{2103F294-DF7E-432F-B48F-3AD74F0CFACC}" srcOrd="1" destOrd="0" parTransId="{ABC9E809-06DE-4666-8D5B-456F333DE6A2}" sibTransId="{EFB28719-965E-4BCC-9D1A-2A1E5F642BB0}"/>
    <dgm:cxn modelId="{83A29B24-C22C-426B-832E-57745B068473}" type="presOf" srcId="{B773950A-1C30-4EB5-B4AC-4A2424CE51DC}" destId="{30BDB346-3C78-4867-BC9A-A9941D8EEF22}" srcOrd="0" destOrd="1" presId="urn:microsoft.com/office/officeart/2008/layout/IncreasingCircleProcess"/>
    <dgm:cxn modelId="{C432A85C-8BC5-4EE7-90FF-953A1E423381}" type="presOf" srcId="{6491D5D9-D966-4CFB-A881-15F31BBE2078}" destId="{DE296FEA-DDFB-49F9-BF17-5E8205F13DC2}" srcOrd="0" destOrd="0" presId="urn:microsoft.com/office/officeart/2008/layout/IncreasingCircleProcess"/>
    <dgm:cxn modelId="{0A3A9947-7A9D-4381-A1A7-75A4D39DAC59}" srcId="{EF55879E-50B8-4CEC-AD28-4D3BB6C66C24}" destId="{35167C35-97C2-4C39-ADBF-C39EA726708B}" srcOrd="0" destOrd="0" parTransId="{EC4F809F-7C00-4296-913F-343C458598CE}" sibTransId="{854FC2B3-21E0-4FCD-AC05-D2C10B2F27A8}"/>
    <dgm:cxn modelId="{7C8B6926-A65B-4E43-8C9C-68256C32E00A}" srcId="{6491D5D9-D966-4CFB-A881-15F31BBE2078}" destId="{C4EB365A-E133-4094-88AF-A01BC8D09912}" srcOrd="0" destOrd="0" parTransId="{35012E61-2B20-408B-8A02-5B810B3F35B2}" sibTransId="{D9046542-89BD-4576-AEAD-B8BA73C81B3B}"/>
    <dgm:cxn modelId="{D5BF64BE-CC0B-4C4B-B3AF-D8049F50EAF8}" type="presOf" srcId="{40A0B227-4101-4ACA-8060-33CBDD8F90C7}" destId="{C9FDE400-9569-4BA2-AFA5-18401387A5D9}" srcOrd="0" destOrd="0" presId="urn:microsoft.com/office/officeart/2008/layout/IncreasingCircleProcess"/>
    <dgm:cxn modelId="{3E2522FA-BB3A-448A-9E0A-31EE93F340D1}" type="presOf" srcId="{0EEC7FD3-2F15-4C76-B344-3A9B314D24E5}" destId="{475E918C-F5E1-457A-8146-1F0733E3C345}" srcOrd="0" destOrd="0" presId="urn:microsoft.com/office/officeart/2008/layout/IncreasingCircleProcess"/>
    <dgm:cxn modelId="{EFEBADF0-80AF-47E2-9FFB-9D9ADB7E9357}" srcId="{EF55879E-50B8-4CEC-AD28-4D3BB6C66C24}" destId="{40A0B227-4101-4ACA-8060-33CBDD8F90C7}" srcOrd="4" destOrd="0" parTransId="{14D3B5BD-AC39-464E-AE47-9BBABE6014DB}" sibTransId="{B9EA07C5-29CA-4900-B422-E27E85ADE11B}"/>
    <dgm:cxn modelId="{FAC6AC70-CCD6-4BFD-AC00-673CDDC659B8}" type="presOf" srcId="{5D4BEC55-26CC-414D-903C-EF6BB9044BB0}" destId="{30BDB346-3C78-4867-BC9A-A9941D8EEF22}" srcOrd="0" destOrd="2" presId="urn:microsoft.com/office/officeart/2008/layout/IncreasingCircleProcess"/>
    <dgm:cxn modelId="{DD3E00E5-4BFB-4F5B-A249-EBBBBC6AC265}" type="presOf" srcId="{190BAD22-C1F7-42AC-BE80-2979BBE3678E}" destId="{FBCB09CD-5DBD-480E-BE56-C4013F2F3F85}" srcOrd="0" destOrd="0" presId="urn:microsoft.com/office/officeart/2008/layout/IncreasingCircleProcess"/>
    <dgm:cxn modelId="{86F3F250-1B14-4195-96C8-63413B5F71E2}" type="presOf" srcId="{EF55879E-50B8-4CEC-AD28-4D3BB6C66C24}" destId="{48D95BD7-5A69-42F8-A7CF-7EC474E4C607}" srcOrd="0" destOrd="0" presId="urn:microsoft.com/office/officeart/2008/layout/IncreasingCircleProcess"/>
    <dgm:cxn modelId="{39E0452E-176D-4227-82D0-B330D7A7FD6D}" type="presOf" srcId="{BC60071A-4A3E-4503-9050-3BA8E1318E78}" destId="{30BDB346-3C78-4867-BC9A-A9941D8EEF22}" srcOrd="0" destOrd="3" presId="urn:microsoft.com/office/officeart/2008/layout/IncreasingCircleProcess"/>
    <dgm:cxn modelId="{2758E0E6-B7E8-4777-9233-2516ADCBBB68}" srcId="{EF55879E-50B8-4CEC-AD28-4D3BB6C66C24}" destId="{2F4ADCE2-6323-4C01-81DE-A9586EA3F0C9}" srcOrd="3" destOrd="0" parTransId="{61363EE0-912C-4E01-8C96-E6F03490A598}" sibTransId="{74806992-2BCA-4867-AF2F-4D11805604E7}"/>
    <dgm:cxn modelId="{A9C9CC1D-9FBE-46B2-A15F-95E7A8D98B86}" srcId="{35167C35-97C2-4C39-ADBF-C39EA726708B}" destId="{B1DB31D7-CAB5-4B40-8E13-51A0EF55B4E7}" srcOrd="4" destOrd="0" parTransId="{BAFACB62-475E-4E80-AAAD-E5932F51E510}" sibTransId="{6DCE3C3C-C545-4D34-AA08-30191B4C58A5}"/>
    <dgm:cxn modelId="{F138ADB2-CC52-4A8E-A446-D224E0B38710}" srcId="{35167C35-97C2-4C39-ADBF-C39EA726708B}" destId="{B773950A-1C30-4EB5-B4AC-4A2424CE51DC}" srcOrd="1" destOrd="0" parTransId="{D486FFFF-ECCB-4BBA-AF46-90FA9CEC786C}" sibTransId="{87EE5129-834B-4FEB-9D33-9DB12EC4B4CC}"/>
    <dgm:cxn modelId="{1618AE9D-54AC-4545-BBD7-3A31E063D820}" type="presOf" srcId="{921A3262-832F-4FEC-80F2-D39CD99361F3}" destId="{1E68B576-5D60-4A5B-8758-0D9B5396DE1C}" srcOrd="0" destOrd="0" presId="urn:microsoft.com/office/officeart/2008/layout/IncreasingCircleProcess"/>
    <dgm:cxn modelId="{88BD0F66-1125-4903-8990-E18B563D4329}" srcId="{EF55879E-50B8-4CEC-AD28-4D3BB6C66C24}" destId="{6491D5D9-D966-4CFB-A881-15F31BBE2078}" srcOrd="2" destOrd="0" parTransId="{494CEDA4-65E8-4D66-A3BD-64467A287048}" sibTransId="{BA4B956A-D8E0-4B5A-AAE6-6D098F42CF14}"/>
    <dgm:cxn modelId="{101756F8-F8D2-41C0-A457-010CD13560A8}" srcId="{0F989B35-2A46-4354-99EF-2E51F54B6E3F}" destId="{0EEC7FD3-2F15-4C76-B344-3A9B314D24E5}" srcOrd="0" destOrd="0" parTransId="{F9F18AF1-B37C-4E00-8ECE-BE63496832CA}" sibTransId="{69B9600C-E11A-4FA1-AD59-2CD51C71C3E8}"/>
    <dgm:cxn modelId="{386A351C-33E7-404E-82B0-D51921DFE967}" srcId="{35167C35-97C2-4C39-ADBF-C39EA726708B}" destId="{5D4BEC55-26CC-414D-903C-EF6BB9044BB0}" srcOrd="2" destOrd="0" parTransId="{3B51E284-64A2-4EF6-B3E5-3C8491362F8E}" sibTransId="{C559AEC5-5BD0-4D1E-A877-03546D88A8A3}"/>
    <dgm:cxn modelId="{37CC729C-6E84-48EE-8BA1-A214FB27EDA1}" type="presOf" srcId="{C4EB365A-E133-4094-88AF-A01BC8D09912}" destId="{75EA2A33-D1B7-4F19-A312-D7F2CA063CFB}" srcOrd="0" destOrd="0" presId="urn:microsoft.com/office/officeart/2008/layout/IncreasingCircleProcess"/>
    <dgm:cxn modelId="{34A8366B-D4F5-4F8E-AD44-46D584E1DB49}" srcId="{40A0B227-4101-4ACA-8060-33CBDD8F90C7}" destId="{190BAD22-C1F7-42AC-BE80-2979BBE3678E}" srcOrd="0" destOrd="0" parTransId="{0F622DAE-34DB-400F-93FE-8126BEF17774}" sibTransId="{53209951-3C59-49E9-BED5-E3FC2D07118B}"/>
    <dgm:cxn modelId="{2BE4E988-38D8-4F6C-A18F-28461F41CD9E}" type="presOf" srcId="{0F989B35-2A46-4354-99EF-2E51F54B6E3F}" destId="{302F4DE7-769B-4D3E-A84B-2F8D211F0660}" srcOrd="0" destOrd="0" presId="urn:microsoft.com/office/officeart/2008/layout/IncreasingCircleProcess"/>
    <dgm:cxn modelId="{6654957A-B65F-4570-B4A9-1816E8CD7811}" srcId="{35167C35-97C2-4C39-ADBF-C39EA726708B}" destId="{BC60071A-4A3E-4503-9050-3BA8E1318E78}" srcOrd="3" destOrd="0" parTransId="{4F6B932D-36FB-45ED-98FA-FA4259C52024}" sibTransId="{080208A7-11E5-421A-8203-8DDA7923AEB4}"/>
    <dgm:cxn modelId="{56E196E7-FFD0-42CF-B0B9-CB91B0D826A9}" type="presOf" srcId="{B1DB31D7-CAB5-4B40-8E13-51A0EF55B4E7}" destId="{30BDB346-3C78-4867-BC9A-A9941D8EEF22}" srcOrd="0" destOrd="4" presId="urn:microsoft.com/office/officeart/2008/layout/IncreasingCircleProcess"/>
    <dgm:cxn modelId="{E8205D2F-3549-41D1-9B82-6D147B121AEF}" srcId="{2F4ADCE2-6323-4C01-81DE-A9586EA3F0C9}" destId="{921A3262-832F-4FEC-80F2-D39CD99361F3}" srcOrd="0" destOrd="0" parTransId="{12EBB12C-1E9C-472D-8158-DC96E0FBEDC3}" sibTransId="{FAFF5E07-7808-4EF1-B5E4-084256CF5B30}"/>
    <dgm:cxn modelId="{019EBB9C-290A-4735-A2DF-8EA782132DDE}" type="presOf" srcId="{BE4EEE6D-FFD6-4565-9D5F-5B05EBB6A33C}" destId="{30BDB346-3C78-4867-BC9A-A9941D8EEF22}" srcOrd="0" destOrd="0" presId="urn:microsoft.com/office/officeart/2008/layout/IncreasingCircleProcess"/>
    <dgm:cxn modelId="{AF6EA4DF-E5F2-4969-8C0A-BD4B108B058E}" type="presParOf" srcId="{48D95BD7-5A69-42F8-A7CF-7EC474E4C607}" destId="{A7DA5459-4760-46E4-906D-18C3C9AEADB9}" srcOrd="0" destOrd="0" presId="urn:microsoft.com/office/officeart/2008/layout/IncreasingCircleProcess"/>
    <dgm:cxn modelId="{66C6F5B9-3889-421C-B17B-C6F3474C98AF}" type="presParOf" srcId="{A7DA5459-4760-46E4-906D-18C3C9AEADB9}" destId="{22E904C0-E277-4730-8AF6-AC3756AD40D1}" srcOrd="0" destOrd="0" presId="urn:microsoft.com/office/officeart/2008/layout/IncreasingCircleProcess"/>
    <dgm:cxn modelId="{5A49C2CE-E28A-4646-BF91-CD88479E7C50}" type="presParOf" srcId="{A7DA5459-4760-46E4-906D-18C3C9AEADB9}" destId="{1C45A8C0-C3CF-4A94-90BD-09CA508579AF}" srcOrd="1" destOrd="0" presId="urn:microsoft.com/office/officeart/2008/layout/IncreasingCircleProcess"/>
    <dgm:cxn modelId="{D4DEDBDD-0777-49B7-BE02-9FBE572AC07D}" type="presParOf" srcId="{A7DA5459-4760-46E4-906D-18C3C9AEADB9}" destId="{30BDB346-3C78-4867-BC9A-A9941D8EEF22}" srcOrd="2" destOrd="0" presId="urn:microsoft.com/office/officeart/2008/layout/IncreasingCircleProcess"/>
    <dgm:cxn modelId="{88724E2B-1939-46D8-889C-195973CA8E8D}" type="presParOf" srcId="{A7DA5459-4760-46E4-906D-18C3C9AEADB9}" destId="{E4B9107C-B2E3-4810-AF3E-C490F7630398}" srcOrd="3" destOrd="0" presId="urn:microsoft.com/office/officeart/2008/layout/IncreasingCircleProcess"/>
    <dgm:cxn modelId="{45544097-B16D-499B-B9E3-CE221BCB44E1}" type="presParOf" srcId="{48D95BD7-5A69-42F8-A7CF-7EC474E4C607}" destId="{528864D0-6382-4386-90AB-6DF0148CC3DC}" srcOrd="1" destOrd="0" presId="urn:microsoft.com/office/officeart/2008/layout/IncreasingCircleProcess"/>
    <dgm:cxn modelId="{D33F2B95-77BD-4228-84E9-FB3178AC7224}" type="presParOf" srcId="{48D95BD7-5A69-42F8-A7CF-7EC474E4C607}" destId="{F4E8D077-3BD8-45C6-B0B4-648B7388E1C2}" srcOrd="2" destOrd="0" presId="urn:microsoft.com/office/officeart/2008/layout/IncreasingCircleProcess"/>
    <dgm:cxn modelId="{1D7B065B-2F25-46A6-A6D4-88428B0D283A}" type="presParOf" srcId="{F4E8D077-3BD8-45C6-B0B4-648B7388E1C2}" destId="{758763EB-EE81-4021-9FA1-9DFAD400DA7C}" srcOrd="0" destOrd="0" presId="urn:microsoft.com/office/officeart/2008/layout/IncreasingCircleProcess"/>
    <dgm:cxn modelId="{3C821DFA-23D2-43F5-B9A0-E34ECBB292BB}" type="presParOf" srcId="{F4E8D077-3BD8-45C6-B0B4-648B7388E1C2}" destId="{F18D7DDB-60BB-472E-968A-F635A7D225B0}" srcOrd="1" destOrd="0" presId="urn:microsoft.com/office/officeart/2008/layout/IncreasingCircleProcess"/>
    <dgm:cxn modelId="{9755D014-7CF7-4B9C-B49F-98514FC319C2}" type="presParOf" srcId="{F4E8D077-3BD8-45C6-B0B4-648B7388E1C2}" destId="{475E918C-F5E1-457A-8146-1F0733E3C345}" srcOrd="2" destOrd="0" presId="urn:microsoft.com/office/officeart/2008/layout/IncreasingCircleProcess"/>
    <dgm:cxn modelId="{9EC79D41-C1F1-46E6-A429-236194AB3D38}" type="presParOf" srcId="{F4E8D077-3BD8-45C6-B0B4-648B7388E1C2}" destId="{302F4DE7-769B-4D3E-A84B-2F8D211F0660}" srcOrd="3" destOrd="0" presId="urn:microsoft.com/office/officeart/2008/layout/IncreasingCircleProcess"/>
    <dgm:cxn modelId="{2948577D-6538-498E-B1F5-9E611A0FEAB9}" type="presParOf" srcId="{48D95BD7-5A69-42F8-A7CF-7EC474E4C607}" destId="{E3E331A1-8874-40AA-BA49-FAAA9E475C9B}" srcOrd="3" destOrd="0" presId="urn:microsoft.com/office/officeart/2008/layout/IncreasingCircleProcess"/>
    <dgm:cxn modelId="{9CAAD7F1-CA0D-43A7-94AF-406C82E7E66D}" type="presParOf" srcId="{48D95BD7-5A69-42F8-A7CF-7EC474E4C607}" destId="{4BCA354C-A692-4C29-847E-7136FDAF1D26}" srcOrd="4" destOrd="0" presId="urn:microsoft.com/office/officeart/2008/layout/IncreasingCircleProcess"/>
    <dgm:cxn modelId="{B46FAC6C-B5CC-4C5F-928C-B8FDED040DA2}" type="presParOf" srcId="{4BCA354C-A692-4C29-847E-7136FDAF1D26}" destId="{4F738C37-BF97-4929-AEE7-87705C6C865A}" srcOrd="0" destOrd="0" presId="urn:microsoft.com/office/officeart/2008/layout/IncreasingCircleProcess"/>
    <dgm:cxn modelId="{246E146C-5863-4C0A-B095-DA94EBCBC0A2}" type="presParOf" srcId="{4BCA354C-A692-4C29-847E-7136FDAF1D26}" destId="{17DE1EF0-B728-4E1E-BE9E-B83C5DEA57A7}" srcOrd="1" destOrd="0" presId="urn:microsoft.com/office/officeart/2008/layout/IncreasingCircleProcess"/>
    <dgm:cxn modelId="{0202AF7A-7761-4925-A089-4B2B955FD0C8}" type="presParOf" srcId="{4BCA354C-A692-4C29-847E-7136FDAF1D26}" destId="{75EA2A33-D1B7-4F19-A312-D7F2CA063CFB}" srcOrd="2" destOrd="0" presId="urn:microsoft.com/office/officeart/2008/layout/IncreasingCircleProcess"/>
    <dgm:cxn modelId="{70628E7E-42B2-4266-8360-28F85DBD603A}" type="presParOf" srcId="{4BCA354C-A692-4C29-847E-7136FDAF1D26}" destId="{DE296FEA-DDFB-49F9-BF17-5E8205F13DC2}" srcOrd="3" destOrd="0" presId="urn:microsoft.com/office/officeart/2008/layout/IncreasingCircleProcess"/>
    <dgm:cxn modelId="{4B7172A1-0EED-458A-A9A8-39CCF125A859}" type="presParOf" srcId="{48D95BD7-5A69-42F8-A7CF-7EC474E4C607}" destId="{14305F44-384C-4CEC-B395-001AE088EF58}" srcOrd="5" destOrd="0" presId="urn:microsoft.com/office/officeart/2008/layout/IncreasingCircleProcess"/>
    <dgm:cxn modelId="{57A194CC-F9EF-4B40-B0D3-53FFE6ED170A}" type="presParOf" srcId="{48D95BD7-5A69-42F8-A7CF-7EC474E4C607}" destId="{F677AF33-77F4-4070-8C43-857B8B56184B}" srcOrd="6" destOrd="0" presId="urn:microsoft.com/office/officeart/2008/layout/IncreasingCircleProcess"/>
    <dgm:cxn modelId="{026F12F0-6695-4E15-B102-94CF5F1812C5}" type="presParOf" srcId="{F677AF33-77F4-4070-8C43-857B8B56184B}" destId="{11437CDB-33BF-4BB8-938E-BB32843EB585}" srcOrd="0" destOrd="0" presId="urn:microsoft.com/office/officeart/2008/layout/IncreasingCircleProcess"/>
    <dgm:cxn modelId="{8602DACB-ADA3-4956-B0D5-8E792CFD6DE4}" type="presParOf" srcId="{F677AF33-77F4-4070-8C43-857B8B56184B}" destId="{E604927F-86FC-4806-A257-214F9AB893A5}" srcOrd="1" destOrd="0" presId="urn:microsoft.com/office/officeart/2008/layout/IncreasingCircleProcess"/>
    <dgm:cxn modelId="{9B4298B8-149B-441E-92CE-73C2F35F93B8}" type="presParOf" srcId="{F677AF33-77F4-4070-8C43-857B8B56184B}" destId="{1E68B576-5D60-4A5B-8758-0D9B5396DE1C}" srcOrd="2" destOrd="0" presId="urn:microsoft.com/office/officeart/2008/layout/IncreasingCircleProcess"/>
    <dgm:cxn modelId="{70004609-D10F-44EC-BC43-C6F80048A092}" type="presParOf" srcId="{F677AF33-77F4-4070-8C43-857B8B56184B}" destId="{F05C8FA3-C822-4A14-A893-C94003C08ED6}" srcOrd="3" destOrd="0" presId="urn:microsoft.com/office/officeart/2008/layout/IncreasingCircleProcess"/>
    <dgm:cxn modelId="{69601F97-9E8A-4FB0-967E-E16EA6568CEE}" type="presParOf" srcId="{48D95BD7-5A69-42F8-A7CF-7EC474E4C607}" destId="{C79AE929-376A-4CFB-81D4-A7979E6AC251}" srcOrd="7" destOrd="0" presId="urn:microsoft.com/office/officeart/2008/layout/IncreasingCircleProcess"/>
    <dgm:cxn modelId="{A7936BA5-C694-42ED-BD3F-6C10876C6C4A}" type="presParOf" srcId="{48D95BD7-5A69-42F8-A7CF-7EC474E4C607}" destId="{5E40FD88-76E0-458B-A831-E236223CB267}" srcOrd="8" destOrd="0" presId="urn:microsoft.com/office/officeart/2008/layout/IncreasingCircleProcess"/>
    <dgm:cxn modelId="{9D6E6F95-BFBE-454E-984D-271F6534DF8C}" type="presParOf" srcId="{5E40FD88-76E0-458B-A831-E236223CB267}" destId="{49A46B0F-6456-4AE2-8431-ABDC3F9CE408}" srcOrd="0" destOrd="0" presId="urn:microsoft.com/office/officeart/2008/layout/IncreasingCircleProcess"/>
    <dgm:cxn modelId="{71953AD7-5D5E-43E0-9F54-E8CAF1473076}" type="presParOf" srcId="{5E40FD88-76E0-458B-A831-E236223CB267}" destId="{AE98E975-14A2-4735-A477-7AB6A5349FE4}" srcOrd="1" destOrd="0" presId="urn:microsoft.com/office/officeart/2008/layout/IncreasingCircleProcess"/>
    <dgm:cxn modelId="{781772B6-A5FD-4AB3-B996-9E7FCD576C60}" type="presParOf" srcId="{5E40FD88-76E0-458B-A831-E236223CB267}" destId="{FBCB09CD-5DBD-480E-BE56-C4013F2F3F85}" srcOrd="2" destOrd="0" presId="urn:microsoft.com/office/officeart/2008/layout/IncreasingCircleProcess"/>
    <dgm:cxn modelId="{3A8BED73-7233-4816-B082-5588973B2107}" type="presParOf" srcId="{5E40FD88-76E0-458B-A831-E236223CB267}" destId="{C9FDE400-9569-4BA2-AFA5-18401387A5D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pPr algn="ctr" defTabSz="914400">
            <a:buNone/>
          </a:pPr>
          <a:r>
            <a:rPr lang="hu-HU" sz="1800" b="0" i="0" noProof="0" dirty="0" smtClean="0">
              <a:latin typeface="Corbel"/>
              <a:ea typeface="+mn-ea"/>
              <a:cs typeface="+mn-cs"/>
            </a:rPr>
            <a:t>1. Megyei Kormányhivatal</a:t>
          </a:r>
          <a:endParaRPr lang="hu-HU" sz="1800" b="0" i="0" noProof="0" dirty="0">
            <a:latin typeface="Corbel"/>
            <a:ea typeface="+mn-ea"/>
            <a:cs typeface="+mn-cs"/>
          </a:endParaRP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pPr algn="ctr"/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pPr algn="ctr"/>
          <a:endParaRPr lang="en-US"/>
        </a:p>
      </dgm:t>
    </dgm:pt>
    <dgm:pt modelId="{3983B1D4-E9F3-40E6-BD23-7E703B845062}">
      <dgm:prSet phldrT="[Text]"/>
      <dgm:spPr/>
      <dgm:t>
        <a:bodyPr/>
        <a:lstStyle/>
        <a:p>
          <a:pPr algn="ctr" defTabSz="914400">
            <a:buNone/>
          </a:pPr>
          <a:endParaRPr lang="hu-HU" sz="1800" b="0" i="0" noProof="0" dirty="0">
            <a:latin typeface="Corbel"/>
            <a:ea typeface="+mn-ea"/>
            <a:cs typeface="+mn-cs"/>
          </a:endParaRP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pPr algn="ctr"/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pPr algn="ctr"/>
          <a:endParaRPr lang="en-US"/>
        </a:p>
      </dgm:t>
    </dgm:pt>
    <dgm:pt modelId="{2A852870-B74D-459C-8F84-EFB9808C8E9B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MBE számára határidő megjelölésével megküldi a végzést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00FC1841-EBE5-4A0F-B55B-2B7C57776B9B}" type="parTrans" cxnId="{14375E2C-D6C5-479B-8407-A7D83D76E72A}">
      <dgm:prSet/>
      <dgm:spPr/>
      <dgm:t>
        <a:bodyPr/>
        <a:lstStyle/>
        <a:p>
          <a:pPr algn="ctr"/>
          <a:endParaRPr lang="en-US"/>
        </a:p>
      </dgm:t>
    </dgm:pt>
    <dgm:pt modelId="{D9151988-DAC2-4D34-9322-F9B44F78873D}" type="sibTrans" cxnId="{14375E2C-D6C5-479B-8407-A7D83D76E72A}">
      <dgm:prSet/>
      <dgm:spPr/>
      <dgm:t>
        <a:bodyPr/>
        <a:lstStyle/>
        <a:p>
          <a:pPr algn="ctr"/>
          <a:endParaRPr lang="en-US"/>
        </a:p>
      </dgm:t>
    </dgm:pt>
    <dgm:pt modelId="{81D6D67D-53AE-4820-9DCF-7693A7DC6D1A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Elsősorban új intézmény létesítéséhez kér fel szakértőt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CA29A2F1-1A71-47E9-AEFC-A5A5A04F6C0D}" type="parTrans" cxnId="{E25AD94A-BD2E-48AE-BD3D-D5B593C9C717}">
      <dgm:prSet/>
      <dgm:spPr/>
      <dgm:t>
        <a:bodyPr/>
        <a:lstStyle/>
        <a:p>
          <a:pPr algn="ctr"/>
          <a:endParaRPr lang="en-US"/>
        </a:p>
      </dgm:t>
    </dgm:pt>
    <dgm:pt modelId="{39C9B511-59A4-4A52-AF3B-4FAD39BE998F}" type="sibTrans" cxnId="{E25AD94A-BD2E-48AE-BD3D-D5B593C9C717}">
      <dgm:prSet/>
      <dgm:spPr/>
      <dgm:t>
        <a:bodyPr/>
        <a:lstStyle/>
        <a:p>
          <a:pPr algn="ctr"/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pPr algn="ctr" defTabSz="914400">
            <a:buNone/>
          </a:pPr>
          <a:r>
            <a:rPr lang="hu-HU" sz="1800" b="0" i="0" noProof="0" dirty="0" smtClean="0">
              <a:latin typeface="Corbel"/>
              <a:ea typeface="+mn-ea"/>
              <a:cs typeface="+mn-cs"/>
            </a:rPr>
            <a:t>2. Magyar Bölcsődék Egyesülete</a:t>
          </a:r>
          <a:endParaRPr lang="hu-HU" sz="1800" b="0" i="0" noProof="0" dirty="0">
            <a:latin typeface="Corbel"/>
            <a:ea typeface="+mn-ea"/>
            <a:cs typeface="+mn-cs"/>
          </a:endParaRP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pPr algn="ctr"/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pPr algn="ctr"/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Egyéni szakértő kirendelése határidő megjelölésével (15 nap)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pPr algn="ctr"/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pPr algn="ctr"/>
          <a:endParaRPr lang="en-US"/>
        </a:p>
      </dgm:t>
    </dgm:pt>
    <dgm:pt modelId="{AD13CCF9-E354-4373-B687-C856736F1065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Intézmény benyújtott szakmai programjának megküldése a szakértő számára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59230521-6941-404E-AB39-FD1E0D3BFD4D}" type="parTrans" cxnId="{EDDAC9D5-C3EF-4E7B-B964-9C3CAD533FE4}">
      <dgm:prSet/>
      <dgm:spPr/>
      <dgm:t>
        <a:bodyPr/>
        <a:lstStyle/>
        <a:p>
          <a:pPr algn="ctr"/>
          <a:endParaRPr lang="en-US"/>
        </a:p>
      </dgm:t>
    </dgm:pt>
    <dgm:pt modelId="{B99B1752-3797-4E89-9B32-F8A8B0A94AC1}" type="sibTrans" cxnId="{EDDAC9D5-C3EF-4E7B-B964-9C3CAD533FE4}">
      <dgm:prSet/>
      <dgm:spPr/>
      <dgm:t>
        <a:bodyPr/>
        <a:lstStyle/>
        <a:p>
          <a:pPr algn="ctr"/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pPr algn="ctr" defTabSz="914400">
            <a:buNone/>
          </a:pPr>
          <a:r>
            <a:rPr lang="hu-HU" sz="1800" b="0" i="0" noProof="0" dirty="0" smtClean="0">
              <a:latin typeface="Corbel"/>
              <a:ea typeface="+mn-ea"/>
              <a:cs typeface="+mn-cs"/>
            </a:rPr>
            <a:t>3. Szakértő</a:t>
          </a:r>
          <a:endParaRPr lang="hu-HU" sz="1800" b="0" i="0" noProof="0" dirty="0">
            <a:latin typeface="Corbel"/>
            <a:ea typeface="+mn-ea"/>
            <a:cs typeface="+mn-cs"/>
          </a:endParaRP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pPr algn="ctr"/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pPr algn="ctr"/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Kirendelt szakértő elkészíti a szakvéleményt 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pPr algn="ctr"/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pPr algn="ctr"/>
          <a:endParaRPr lang="en-US"/>
        </a:p>
      </dgm:t>
    </dgm:pt>
    <dgm:pt modelId="{12A28CF0-4E84-404B-BD05-C93E11DD70AF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Szakmai program véleményezéséhez a szempontsort felhasználja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A8D02A92-D95A-43FA-89EC-C2659BCB74B4}" type="parTrans" cxnId="{297128EE-1E8D-4F19-99A9-24D20B8B8DEE}">
      <dgm:prSet/>
      <dgm:spPr/>
      <dgm:t>
        <a:bodyPr/>
        <a:lstStyle/>
        <a:p>
          <a:pPr algn="ctr"/>
          <a:endParaRPr lang="en-US"/>
        </a:p>
      </dgm:t>
    </dgm:pt>
    <dgm:pt modelId="{8CF69FEC-4148-4199-8D68-EFD55841612F}" type="sibTrans" cxnId="{297128EE-1E8D-4F19-99A9-24D20B8B8DEE}">
      <dgm:prSet/>
      <dgm:spPr/>
      <dgm:t>
        <a:bodyPr/>
        <a:lstStyle/>
        <a:p>
          <a:pPr algn="ctr"/>
          <a:endParaRPr lang="en-US"/>
        </a:p>
      </dgm:t>
    </dgm:pt>
    <dgm:pt modelId="{7B4759E5-D090-4169-B095-7F93192E3AD7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Szakmai tartalmat a 15/1998. NM rendelet 10. sz. melléklete szerint vizsgálja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DAE1DC3E-CC13-48D5-A225-19A62ED36208}" type="parTrans" cxnId="{8CEF87E4-4159-499F-BEFD-0ED5C9C21682}">
      <dgm:prSet/>
      <dgm:spPr/>
      <dgm:t>
        <a:bodyPr/>
        <a:lstStyle/>
        <a:p>
          <a:pPr algn="ctr"/>
          <a:endParaRPr lang="en-US"/>
        </a:p>
      </dgm:t>
    </dgm:pt>
    <dgm:pt modelId="{4995E391-0564-443E-81BB-2C903CC1624C}" type="sibTrans" cxnId="{8CEF87E4-4159-499F-BEFD-0ED5C9C21682}">
      <dgm:prSet/>
      <dgm:spPr/>
      <dgm:t>
        <a:bodyPr/>
        <a:lstStyle/>
        <a:p>
          <a:pPr algn="ctr"/>
          <a:endParaRPr lang="en-US"/>
        </a:p>
      </dgm:t>
    </dgm:pt>
    <dgm:pt modelId="{97A5BCD3-4612-4BC9-9C38-46AEC6B43839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0" i="0" noProof="0" dirty="0" smtClean="0">
              <a:latin typeface="Corbel"/>
              <a:ea typeface="+mn-ea"/>
              <a:cs typeface="+mn-cs"/>
            </a:rPr>
            <a:t> Helyi sajátosságokra  figyel</a:t>
          </a:r>
          <a:endParaRPr lang="hu-HU" sz="1400" b="0" i="0" noProof="0" dirty="0">
            <a:latin typeface="Corbel"/>
            <a:ea typeface="+mn-ea"/>
            <a:cs typeface="+mn-cs"/>
          </a:endParaRPr>
        </a:p>
      </dgm:t>
    </dgm:pt>
    <dgm:pt modelId="{6F323614-8EF7-429F-B30E-006D406D7F14}" type="parTrans" cxnId="{7AAAA674-5154-4974-B937-CC3CA0F1DE1B}">
      <dgm:prSet/>
      <dgm:spPr/>
      <dgm:t>
        <a:bodyPr/>
        <a:lstStyle/>
        <a:p>
          <a:endParaRPr lang="hu-HU"/>
        </a:p>
      </dgm:t>
    </dgm:pt>
    <dgm:pt modelId="{FCFD45CC-95EE-4575-9A8F-0534BC7F3EE1}" type="sibTrans" cxnId="{7AAAA674-5154-4974-B937-CC3CA0F1DE1B}">
      <dgm:prSet/>
      <dgm:spPr/>
      <dgm:t>
        <a:bodyPr/>
        <a:lstStyle/>
        <a:p>
          <a:endParaRPr lang="hu-HU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/>
      <dgm:spPr/>
    </dgm:pt>
    <dgm:pt modelId="{82171282-A646-4576-AB4C-5C8A06136ED3}" type="pres">
      <dgm:prSet presAssocID="{70FEEDF0-9ED0-4D7F-AB97-F24DEA096723}" presName="Child1" presStyleLbl="revTx" presStyleIdx="0" presStyleCnt="6" custScaleX="162697" custScaleY="181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101F4-B5D1-4AB7-BC83-753D06A88415}" type="pres">
      <dgm:prSet presAssocID="{70FEEDF0-9ED0-4D7F-AB97-F24DEA096723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/>
      <dgm:spPr/>
    </dgm:pt>
    <dgm:pt modelId="{47FC99C1-6CDC-4E5F-82DC-8138B26E8725}" type="pres">
      <dgm:prSet presAssocID="{902514D4-9367-48BD-AB98-415C361E8095}" presName="Child2" presStyleLbl="revTx" presStyleIdx="2" presStyleCnt="6" custScaleX="158575" custScaleY="169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AE086-AABF-4A0E-98D0-5626D79C154F}" type="pres">
      <dgm:prSet presAssocID="{902514D4-9367-48BD-AB98-415C361E8095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/>
      <dgm:spPr/>
    </dgm:pt>
    <dgm:pt modelId="{4708EA16-D5C5-4EE2-8A83-5B988D03B274}" type="pres">
      <dgm:prSet presAssocID="{42DDB17B-32B6-4380-AEA0-A9CDCE0F4C58}" presName="Child3" presStyleLbl="revTx" presStyleIdx="4" presStyleCnt="6" custScaleX="176041" custScaleY="181430" custLinFactNeighborX="16029" custLinFactNeighborY="-4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50E6-1C35-4B77-9E90-501897F8F6D8}" type="pres">
      <dgm:prSet presAssocID="{42DDB17B-32B6-4380-AEA0-A9CDCE0F4C5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65EB8-BFD2-465B-B867-527E7DE06DBA}" type="presOf" srcId="{BCC44E0D-2E84-42AD-BFBC-B1DB0B59B688}" destId="{47FC99C1-6CDC-4E5F-82DC-8138B26E8725}" srcOrd="0" destOrd="0" presId="urn:microsoft.com/office/officeart/2009/layout/CircleArrowProcess"/>
    <dgm:cxn modelId="{54FD144E-5EE4-4B11-A1AD-D308D222B8C3}" type="presOf" srcId="{97A5BCD3-4612-4BC9-9C38-46AEC6B43839}" destId="{4708EA16-D5C5-4EE2-8A83-5B988D03B274}" srcOrd="0" destOrd="3" presId="urn:microsoft.com/office/officeart/2009/layout/CircleArrowProcess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EDDAC9D5-C3EF-4E7B-B964-9C3CAD533FE4}" srcId="{902514D4-9367-48BD-AB98-415C361E8095}" destId="{AD13CCF9-E354-4373-B687-C856736F1065}" srcOrd="1" destOrd="0" parTransId="{59230521-6941-404E-AB39-FD1E0D3BFD4D}" sibTransId="{B99B1752-3797-4E89-9B32-F8A8B0A94AC1}"/>
    <dgm:cxn modelId="{6D2036BA-5EA4-4689-B83D-C9D7733D2FA5}" type="presOf" srcId="{12A28CF0-4E84-404B-BD05-C93E11DD70AF}" destId="{4708EA16-D5C5-4EE2-8A83-5B988D03B274}" srcOrd="0" destOrd="1" presId="urn:microsoft.com/office/officeart/2009/layout/CircleArrowProcess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E25AD94A-BD2E-48AE-BD3D-D5B593C9C717}" srcId="{70FEEDF0-9ED0-4D7F-AB97-F24DEA096723}" destId="{81D6D67D-53AE-4820-9DCF-7693A7DC6D1A}" srcOrd="2" destOrd="0" parTransId="{CA29A2F1-1A71-47E9-AEFC-A5A5A04F6C0D}" sibTransId="{39C9B511-59A4-4A52-AF3B-4FAD39BE998F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46375D07-9EF3-4659-BE6B-93A86614DD9A}" type="presOf" srcId="{2A852870-B74D-459C-8F84-EFB9808C8E9B}" destId="{82171282-A646-4576-AB4C-5C8A06136ED3}" srcOrd="0" destOrd="1" presId="urn:microsoft.com/office/officeart/2009/layout/CircleArrowProcess"/>
    <dgm:cxn modelId="{A8A90CA0-1204-4886-A0DD-549E45133BC7}" type="presOf" srcId="{7B4759E5-D090-4169-B095-7F93192E3AD7}" destId="{4708EA16-D5C5-4EE2-8A83-5B988D03B274}" srcOrd="0" destOrd="2" presId="urn:microsoft.com/office/officeart/2009/layout/CircleArrowProcess"/>
    <dgm:cxn modelId="{28A03A25-553A-4481-AFEF-062E3B5B8262}" type="presOf" srcId="{81D6D67D-53AE-4820-9DCF-7693A7DC6D1A}" destId="{82171282-A646-4576-AB4C-5C8A06136ED3}" srcOrd="0" destOrd="2" presId="urn:microsoft.com/office/officeart/2009/layout/CircleArrowProcess"/>
    <dgm:cxn modelId="{2A6B08AB-1E9B-4027-BF20-03A47650B7CE}" type="presOf" srcId="{42DDB17B-32B6-4380-AEA0-A9CDCE0F4C58}" destId="{6AED50E6-1C35-4B77-9E90-501897F8F6D8}" srcOrd="0" destOrd="0" presId="urn:microsoft.com/office/officeart/2009/layout/CircleArrowProcess"/>
    <dgm:cxn modelId="{7AAAA674-5154-4974-B937-CC3CA0F1DE1B}" srcId="{42DDB17B-32B6-4380-AEA0-A9CDCE0F4C58}" destId="{97A5BCD3-4612-4BC9-9C38-46AEC6B43839}" srcOrd="3" destOrd="0" parTransId="{6F323614-8EF7-429F-B30E-006D406D7F14}" sibTransId="{FCFD45CC-95EE-4575-9A8F-0534BC7F3EE1}"/>
    <dgm:cxn modelId="{C7536D22-CF30-4205-89A7-62DA33721BDB}" type="presOf" srcId="{3983B1D4-E9F3-40E6-BD23-7E703B845062}" destId="{82171282-A646-4576-AB4C-5C8A06136ED3}" srcOrd="0" destOrd="0" presId="urn:microsoft.com/office/officeart/2009/layout/CircleArrowProcess"/>
    <dgm:cxn modelId="{8CEF87E4-4159-499F-BEFD-0ED5C9C21682}" srcId="{42DDB17B-32B6-4380-AEA0-A9CDCE0F4C58}" destId="{7B4759E5-D090-4169-B095-7F93192E3AD7}" srcOrd="2" destOrd="0" parTransId="{DAE1DC3E-CC13-48D5-A225-19A62ED36208}" sibTransId="{4995E391-0564-443E-81BB-2C903CC1624C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AB325959-53FE-4333-9C74-567CE28AF88A}" type="presOf" srcId="{70FEEDF0-9ED0-4D7F-AB97-F24DEA096723}" destId="{2B9101F4-B5D1-4AB7-BC83-753D06A88415}" srcOrd="0" destOrd="0" presId="urn:microsoft.com/office/officeart/2009/layout/CircleArrowProcess"/>
    <dgm:cxn modelId="{297128EE-1E8D-4F19-99A9-24D20B8B8DEE}" srcId="{42DDB17B-32B6-4380-AEA0-A9CDCE0F4C58}" destId="{12A28CF0-4E84-404B-BD05-C93E11DD70AF}" srcOrd="1" destOrd="0" parTransId="{A8D02A92-D95A-43FA-89EC-C2659BCB74B4}" sibTransId="{8CF69FEC-4148-4199-8D68-EFD55841612F}"/>
    <dgm:cxn modelId="{D7BBB8A9-1D3D-4D8B-AAD4-C5784A1155B5}" type="presOf" srcId="{8DC3B0AC-5266-485C-BEE0-5EA316ED6351}" destId="{4708EA16-D5C5-4EE2-8A83-5B988D03B274}" srcOrd="0" destOrd="0" presId="urn:microsoft.com/office/officeart/2009/layout/CircleArrowProcess"/>
    <dgm:cxn modelId="{4FA6B099-F787-4C95-B5A2-F9DA3D92E1F0}" type="presOf" srcId="{902514D4-9367-48BD-AB98-415C361E8095}" destId="{4E0AE086-AABF-4A0E-98D0-5626D79C154F}" srcOrd="0" destOrd="0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4375E2C-D6C5-479B-8407-A7D83D76E72A}" srcId="{70FEEDF0-9ED0-4D7F-AB97-F24DEA096723}" destId="{2A852870-B74D-459C-8F84-EFB9808C8E9B}" srcOrd="1" destOrd="0" parTransId="{00FC1841-EBE5-4A0F-B55B-2B7C57776B9B}" sibTransId="{D9151988-DAC2-4D34-9322-F9B44F78873D}"/>
    <dgm:cxn modelId="{F70D220C-EC64-4C37-8E77-29A004A89B92}" type="presOf" srcId="{AD13CCF9-E354-4373-B687-C856736F1065}" destId="{47FC99C1-6CDC-4E5F-82DC-8138B26E8725}" srcOrd="0" destOrd="1" presId="urn:microsoft.com/office/officeart/2009/layout/CircleArrowProcess"/>
    <dgm:cxn modelId="{FEA0CF05-28D2-4C22-AB6D-62B3FA233499}" type="presOf" srcId="{9EFDE1E0-36B2-42FD-8BC1-DEC0FAC5CDC6}" destId="{0746AFD6-81AF-4A03-965B-E5FD2AC99902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BC61050D-A7DA-4118-B20B-330400EF42F5}" type="presParOf" srcId="{0746AFD6-81AF-4A03-965B-E5FD2AC99902}" destId="{B8A5ADE6-C095-47F2-9BD8-3724EF926095}" srcOrd="0" destOrd="0" presId="urn:microsoft.com/office/officeart/2009/layout/CircleArrowProcess"/>
    <dgm:cxn modelId="{F844CCD4-1206-4CA6-A19B-FFC520035527}" type="presParOf" srcId="{B8A5ADE6-C095-47F2-9BD8-3724EF926095}" destId="{8BB83C97-51F0-45C6-863A-E48679F22BC5}" srcOrd="0" destOrd="0" presId="urn:microsoft.com/office/officeart/2009/layout/CircleArrowProcess"/>
    <dgm:cxn modelId="{7F620EF7-FD5E-494C-8996-CC80FC964B65}" type="presParOf" srcId="{0746AFD6-81AF-4A03-965B-E5FD2AC99902}" destId="{82171282-A646-4576-AB4C-5C8A06136ED3}" srcOrd="1" destOrd="0" presId="urn:microsoft.com/office/officeart/2009/layout/CircleArrowProcess"/>
    <dgm:cxn modelId="{EB554861-F6EC-4227-A0FA-C75E400D2249}" type="presParOf" srcId="{0746AFD6-81AF-4A03-965B-E5FD2AC99902}" destId="{2B9101F4-B5D1-4AB7-BC83-753D06A88415}" srcOrd="2" destOrd="0" presId="urn:microsoft.com/office/officeart/2009/layout/CircleArrowProcess"/>
    <dgm:cxn modelId="{9F33212F-424D-455C-AF89-C375ACDD9F69}" type="presParOf" srcId="{0746AFD6-81AF-4A03-965B-E5FD2AC99902}" destId="{49C4C8C0-A665-47B8-AD0B-A80BD66447C9}" srcOrd="3" destOrd="0" presId="urn:microsoft.com/office/officeart/2009/layout/CircleArrowProcess"/>
    <dgm:cxn modelId="{50BDF617-3AB8-4312-A19B-6369AB5784A7}" type="presParOf" srcId="{49C4C8C0-A665-47B8-AD0B-A80BD66447C9}" destId="{12D2183B-C8C1-4ADD-8BFA-63A0024D79DB}" srcOrd="0" destOrd="0" presId="urn:microsoft.com/office/officeart/2009/layout/CircleArrowProcess"/>
    <dgm:cxn modelId="{BA5D70AD-E61F-4022-AE96-1D14E6EA79E6}" type="presParOf" srcId="{0746AFD6-81AF-4A03-965B-E5FD2AC99902}" destId="{47FC99C1-6CDC-4E5F-82DC-8138B26E8725}" srcOrd="4" destOrd="0" presId="urn:microsoft.com/office/officeart/2009/layout/CircleArrowProcess"/>
    <dgm:cxn modelId="{70D63A15-38E7-43F6-BB25-A66F81034C48}" type="presParOf" srcId="{0746AFD6-81AF-4A03-965B-E5FD2AC99902}" destId="{4E0AE086-AABF-4A0E-98D0-5626D79C154F}" srcOrd="5" destOrd="0" presId="urn:microsoft.com/office/officeart/2009/layout/CircleArrowProcess"/>
    <dgm:cxn modelId="{A445A622-9DAA-4ACE-A053-D8B87EBB7ACC}" type="presParOf" srcId="{0746AFD6-81AF-4A03-965B-E5FD2AC99902}" destId="{C57F095C-D392-4DF1-8FBB-9D795D0570B7}" srcOrd="6" destOrd="0" presId="urn:microsoft.com/office/officeart/2009/layout/CircleArrowProcess"/>
    <dgm:cxn modelId="{0E94D5D5-44EF-4AE2-8F09-820CB80531A8}" type="presParOf" srcId="{C57F095C-D392-4DF1-8FBB-9D795D0570B7}" destId="{339FCDE6-ACB1-4FC6-B770-034DE4C59DA1}" srcOrd="0" destOrd="0" presId="urn:microsoft.com/office/officeart/2009/layout/CircleArrowProcess"/>
    <dgm:cxn modelId="{E96A327B-E200-4DEC-AA2C-EF36B4B97DCE}" type="presParOf" srcId="{0746AFD6-81AF-4A03-965B-E5FD2AC99902}" destId="{4708EA16-D5C5-4EE2-8A83-5B988D03B274}" srcOrd="7" destOrd="0" presId="urn:microsoft.com/office/officeart/2009/layout/CircleArrowProcess"/>
    <dgm:cxn modelId="{B8F3604A-ADBD-471C-8766-E9212C3BA6C3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vList6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hu-HU" sz="2000" dirty="0"/>
            <a:t>1. </a:t>
          </a:r>
          <a:r>
            <a:rPr lang="hu-HU" sz="2000" dirty="0" smtClean="0"/>
            <a:t>Bázisintézmények felkérése</a:t>
          </a:r>
          <a:endParaRPr lang="hu-HU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hu-HU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hu-HU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hu-HU" sz="2000" dirty="0"/>
            <a:t>2. </a:t>
          </a:r>
          <a:r>
            <a:rPr lang="hu-HU" sz="2000" dirty="0" smtClean="0"/>
            <a:t>Szakértők felkérése, ellenőrzések megkezdése</a:t>
          </a:r>
          <a:endParaRPr lang="hu-HU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hu-HU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hu-HU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hu-HU" sz="2000" dirty="0" smtClean="0"/>
            <a:t>3-4. Országos szakmai napok szervezése</a:t>
          </a:r>
          <a:endParaRPr lang="hu-HU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hu-HU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hu-HU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hu-HU" sz="2000" dirty="0"/>
            <a:t>1. </a:t>
          </a:r>
          <a:r>
            <a:rPr lang="hu-HU" sz="2000" dirty="0" smtClean="0"/>
            <a:t>2017.03.06.</a:t>
          </a:r>
          <a:endParaRPr lang="hu-HU" sz="2000" dirty="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hu-HU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hu-HU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hu-HU" sz="2000" dirty="0"/>
            <a:t>2. </a:t>
          </a:r>
          <a:r>
            <a:rPr lang="hu-HU" sz="2000" dirty="0" smtClean="0"/>
            <a:t>2017.04.04.</a:t>
          </a:r>
          <a:endParaRPr lang="hu-HU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hu-HU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hu-HU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hu-HU" sz="2000" dirty="0" smtClean="0"/>
            <a:t>5. Intézményi ellenőrzések és nyilvántartások, adatok szakmai elemzése feldolgozása</a:t>
          </a:r>
          <a:endParaRPr lang="hu-HU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hu-HU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hu-HU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hu-HU" sz="2000" dirty="0" smtClean="0"/>
            <a:t>5. 2018. március</a:t>
          </a:r>
          <a:endParaRPr lang="hu-HU" sz="20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hu-HU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hu-HU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hu-HU" sz="2000" dirty="0"/>
            <a:t>3. </a:t>
          </a:r>
          <a:r>
            <a:rPr lang="hu-HU" sz="2000" dirty="0" smtClean="0"/>
            <a:t>2017.május</a:t>
          </a:r>
          <a:endParaRPr lang="hu-HU" sz="20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hu-HU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hu-HU"/>
        </a:p>
      </dgm:t>
    </dgm:pt>
    <dgm:pt modelId="{6DFBB94B-ADA7-4E1F-9A96-D0DE234CE473}">
      <dgm:prSet phldrT="[Text]" custT="1"/>
      <dgm:spPr/>
      <dgm:t>
        <a:bodyPr/>
        <a:lstStyle/>
        <a:p>
          <a:r>
            <a:rPr lang="hu-HU" sz="2000" dirty="0" smtClean="0"/>
            <a:t>4. 2017.október</a:t>
          </a:r>
          <a:endParaRPr lang="hu-HU" sz="2000" dirty="0"/>
        </a:p>
      </dgm:t>
    </dgm:pt>
    <dgm:pt modelId="{FD2311F9-61CF-4338-9C59-8CDA9502BF79}" type="parTrans" cxnId="{3FEE32BE-0DB0-47C8-8FEA-1B90357DFE31}">
      <dgm:prSet/>
      <dgm:spPr/>
      <dgm:t>
        <a:bodyPr/>
        <a:lstStyle/>
        <a:p>
          <a:endParaRPr lang="hu-HU"/>
        </a:p>
      </dgm:t>
    </dgm:pt>
    <dgm:pt modelId="{FD7C8238-6511-43E3-B898-061FAB420091}" type="sibTrans" cxnId="{3FEE32BE-0DB0-47C8-8FEA-1B90357DFE31}">
      <dgm:prSet/>
      <dgm:spPr/>
      <dgm:t>
        <a:bodyPr/>
        <a:lstStyle/>
        <a:p>
          <a:endParaRPr lang="hu-HU"/>
        </a:p>
      </dgm:t>
    </dgm:pt>
    <dgm:pt modelId="{497517FD-6E09-4D32-84F6-33EF83EE1686}" type="pres">
      <dgm:prSet presAssocID="{455C831A-CCF5-4391-A2BE-9DF065D37587}" presName="Name0" presStyleCnt="0">
        <dgm:presLayoutVars>
          <dgm:dir/>
          <dgm:animLvl val="lvl"/>
          <dgm:resizeHandles/>
        </dgm:presLayoutVars>
      </dgm:prSet>
      <dgm:spPr/>
    </dgm:pt>
    <dgm:pt modelId="{70D6C048-9C1B-4E39-9555-5A6260E61C27}" type="pres">
      <dgm:prSet presAssocID="{1E3A074B-8EC3-4AC7-ADB8-C53A583CA2D1}" presName="linNode" presStyleCnt="0"/>
      <dgm:spPr/>
    </dgm:pt>
    <dgm:pt modelId="{EA024770-26A3-43CA-B9DB-7D7EB1D61AC7}" type="pres">
      <dgm:prSet presAssocID="{1E3A074B-8EC3-4AC7-ADB8-C53A583CA2D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457C9C-89DF-405A-9F65-DDDA8EB9316A}" type="pres">
      <dgm:prSet presAssocID="{1E3A074B-8EC3-4AC7-ADB8-C53A583CA2D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D5275B-8EC4-471E-A4EB-A748571EA888}" type="pres">
      <dgm:prSet presAssocID="{13D421C7-F834-4141-85ED-0207D610A128}" presName="spacing" presStyleCnt="0"/>
      <dgm:spPr/>
    </dgm:pt>
    <dgm:pt modelId="{B07C3BA1-BFFB-4C06-985E-C3697BA4B3FB}" type="pres">
      <dgm:prSet presAssocID="{C7CCB8C4-BA8F-435B-96D2-651E5BBEE204}" presName="linNode" presStyleCnt="0"/>
      <dgm:spPr/>
    </dgm:pt>
    <dgm:pt modelId="{392C2F1C-71ED-4B2F-8486-AD9D1C73BB2E}" type="pres">
      <dgm:prSet presAssocID="{C7CCB8C4-BA8F-435B-96D2-651E5BBEE20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DF82FF-C494-47B2-8706-9F5D2FA5D527}" type="pres">
      <dgm:prSet presAssocID="{C7CCB8C4-BA8F-435B-96D2-651E5BBEE20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010628-8412-4FBD-AD06-3A69430B696B}" type="pres">
      <dgm:prSet presAssocID="{7D6A4EA2-7BAB-433A-B969-4D95C96F0274}" presName="spacing" presStyleCnt="0"/>
      <dgm:spPr/>
    </dgm:pt>
    <dgm:pt modelId="{5161DF39-396F-4A55-8809-A0A277DC432F}" type="pres">
      <dgm:prSet presAssocID="{A75DE5EA-0E88-4A1C-B1EA-B4EE477D7AA1}" presName="linNode" presStyleCnt="0"/>
      <dgm:spPr/>
    </dgm:pt>
    <dgm:pt modelId="{5757EB62-5906-4DEB-9FD9-4B919B2FBE98}" type="pres">
      <dgm:prSet presAssocID="{A75DE5EA-0E88-4A1C-B1EA-B4EE477D7AA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5195D9-944B-4734-8EDB-BAA292926AA7}" type="pres">
      <dgm:prSet presAssocID="{A75DE5EA-0E88-4A1C-B1EA-B4EE477D7AA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C61525-3EA7-4C21-8047-7C87611BA01A}" type="pres">
      <dgm:prSet presAssocID="{03226FF3-250B-4000-A0B5-00FF0F1D75A5}" presName="spacing" presStyleCnt="0"/>
      <dgm:spPr/>
    </dgm:pt>
    <dgm:pt modelId="{8506DBA9-5E50-4D86-9FDC-2136EF904D44}" type="pres">
      <dgm:prSet presAssocID="{1982B446-3706-4711-A6F1-3DC4DFE59A3A}" presName="linNode" presStyleCnt="0"/>
      <dgm:spPr/>
    </dgm:pt>
    <dgm:pt modelId="{21D7C215-56C5-4F0E-A65E-03B50B5A38CF}" type="pres">
      <dgm:prSet presAssocID="{1982B446-3706-4711-A6F1-3DC4DFE59A3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E53B8F-36A5-4BFC-B44F-CD8DFA97D16B}" type="pres">
      <dgm:prSet presAssocID="{1982B446-3706-4711-A6F1-3DC4DFE59A3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8FB795C6-784C-4433-B434-7025A4FF8D61}" type="presOf" srcId="{C7CCB8C4-BA8F-435B-96D2-651E5BBEE204}" destId="{392C2F1C-71ED-4B2F-8486-AD9D1C73BB2E}" srcOrd="0" destOrd="0" presId="urn:microsoft.com/office/officeart/2005/8/layout/vList6"/>
    <dgm:cxn modelId="{880A4BD7-7D6F-4B05-B810-DCCDE615D59A}" type="presOf" srcId="{A75DE5EA-0E88-4A1C-B1EA-B4EE477D7AA1}" destId="{5757EB62-5906-4DEB-9FD9-4B919B2FBE98}" srcOrd="0" destOrd="0" presId="urn:microsoft.com/office/officeart/2005/8/layout/vList6"/>
    <dgm:cxn modelId="{7741E988-DABD-4727-AA14-811E80D5BB08}" type="presOf" srcId="{1982B446-3706-4711-A6F1-3DC4DFE59A3A}" destId="{21D7C215-56C5-4F0E-A65E-03B50B5A38CF}" srcOrd="0" destOrd="0" presId="urn:microsoft.com/office/officeart/2005/8/layout/vList6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48890CEB-97DE-40C8-9C69-B3D19072F3AF}" type="presOf" srcId="{BAD6DE81-DE4F-40EF-8526-A8F127A4BE33}" destId="{3AE53B8F-36A5-4BFC-B44F-CD8DFA97D16B}" srcOrd="0" destOrd="0" presId="urn:microsoft.com/office/officeart/2005/8/layout/vList6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30CCEC39-65E3-44D5-9FA6-F2D9CB6E3366}" type="presOf" srcId="{5175B6B0-3CA6-4535-A09B-108E0999A356}" destId="{F8DF82FF-C494-47B2-8706-9F5D2FA5D527}" srcOrd="0" destOrd="0" presId="urn:microsoft.com/office/officeart/2005/8/layout/vList6"/>
    <dgm:cxn modelId="{A2C44F2B-C311-46B4-9FEF-6275D93BA1B9}" type="presOf" srcId="{1E3A074B-8EC3-4AC7-ADB8-C53A583CA2D1}" destId="{EA024770-26A3-43CA-B9DB-7D7EB1D61AC7}" srcOrd="0" destOrd="0" presId="urn:microsoft.com/office/officeart/2005/8/layout/vList6"/>
    <dgm:cxn modelId="{1D719CC7-2CF3-4FE8-B18D-AF9078FF6386}" type="presOf" srcId="{9898FE38-DE6C-46BA-8D32-D767674AD978}" destId="{4D5195D9-944B-4734-8EDB-BAA292926AA7}" srcOrd="0" destOrd="0" presId="urn:microsoft.com/office/officeart/2005/8/layout/vList6"/>
    <dgm:cxn modelId="{3FEE32BE-0DB0-47C8-8FEA-1B90357DFE31}" srcId="{A75DE5EA-0E88-4A1C-B1EA-B4EE477D7AA1}" destId="{6DFBB94B-ADA7-4E1F-9A96-D0DE234CE473}" srcOrd="1" destOrd="0" parTransId="{FD2311F9-61CF-4338-9C59-8CDA9502BF79}" sibTransId="{FD7C8238-6511-43E3-B898-061FAB420091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7A969436-21B1-4353-A8B8-F5FE225EB074}" type="presOf" srcId="{6DFBB94B-ADA7-4E1F-9A96-D0DE234CE473}" destId="{4D5195D9-944B-4734-8EDB-BAA292926AA7}" srcOrd="0" destOrd="1" presId="urn:microsoft.com/office/officeart/2005/8/layout/vList6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7EE05D7B-09B3-4B84-AFCF-EB203ADAC732}" type="presOf" srcId="{455C831A-CCF5-4391-A2BE-9DF065D37587}" destId="{497517FD-6E09-4D32-84F6-33EF83EE1686}" srcOrd="0" destOrd="0" presId="urn:microsoft.com/office/officeart/2005/8/layout/vList6"/>
    <dgm:cxn modelId="{A4ED2990-88E4-4D15-8C8C-3B50C048C092}" type="presOf" srcId="{A39C9339-F7BC-4A9F-AF8A-3B9741B27413}" destId="{8F457C9C-89DF-405A-9F65-DDDA8EB9316A}" srcOrd="0" destOrd="0" presId="urn:microsoft.com/office/officeart/2005/8/layout/vList6"/>
    <dgm:cxn modelId="{6E561503-CAE9-4E81-AEF0-0117CE8B73A0}" type="presParOf" srcId="{497517FD-6E09-4D32-84F6-33EF83EE1686}" destId="{70D6C048-9C1B-4E39-9555-5A6260E61C27}" srcOrd="0" destOrd="0" presId="urn:microsoft.com/office/officeart/2005/8/layout/vList6"/>
    <dgm:cxn modelId="{E22AAD5D-E701-4AA7-BCF3-08BF0EFA3296}" type="presParOf" srcId="{70D6C048-9C1B-4E39-9555-5A6260E61C27}" destId="{EA024770-26A3-43CA-B9DB-7D7EB1D61AC7}" srcOrd="0" destOrd="0" presId="urn:microsoft.com/office/officeart/2005/8/layout/vList6"/>
    <dgm:cxn modelId="{0714F451-CB88-46F9-AC0E-27686A1EB69B}" type="presParOf" srcId="{70D6C048-9C1B-4E39-9555-5A6260E61C27}" destId="{8F457C9C-89DF-405A-9F65-DDDA8EB9316A}" srcOrd="1" destOrd="0" presId="urn:microsoft.com/office/officeart/2005/8/layout/vList6"/>
    <dgm:cxn modelId="{B24AA0BD-2A53-4650-9EAE-90C76699B4B8}" type="presParOf" srcId="{497517FD-6E09-4D32-84F6-33EF83EE1686}" destId="{ACD5275B-8EC4-471E-A4EB-A748571EA888}" srcOrd="1" destOrd="0" presId="urn:microsoft.com/office/officeart/2005/8/layout/vList6"/>
    <dgm:cxn modelId="{AF5AE2A8-A4E0-408C-8023-05A441D15694}" type="presParOf" srcId="{497517FD-6E09-4D32-84F6-33EF83EE1686}" destId="{B07C3BA1-BFFB-4C06-985E-C3697BA4B3FB}" srcOrd="2" destOrd="0" presId="urn:microsoft.com/office/officeart/2005/8/layout/vList6"/>
    <dgm:cxn modelId="{B403A86A-1BF9-42F3-91BA-B0083318ADB6}" type="presParOf" srcId="{B07C3BA1-BFFB-4C06-985E-C3697BA4B3FB}" destId="{392C2F1C-71ED-4B2F-8486-AD9D1C73BB2E}" srcOrd="0" destOrd="0" presId="urn:microsoft.com/office/officeart/2005/8/layout/vList6"/>
    <dgm:cxn modelId="{DB3A9330-569E-412A-853B-6B8DBB9D2C4D}" type="presParOf" srcId="{B07C3BA1-BFFB-4C06-985E-C3697BA4B3FB}" destId="{F8DF82FF-C494-47B2-8706-9F5D2FA5D527}" srcOrd="1" destOrd="0" presId="urn:microsoft.com/office/officeart/2005/8/layout/vList6"/>
    <dgm:cxn modelId="{B1871790-65F3-4337-93B3-E775F462B1FA}" type="presParOf" srcId="{497517FD-6E09-4D32-84F6-33EF83EE1686}" destId="{FF010628-8412-4FBD-AD06-3A69430B696B}" srcOrd="3" destOrd="0" presId="urn:microsoft.com/office/officeart/2005/8/layout/vList6"/>
    <dgm:cxn modelId="{E4AAF460-6EE8-4F45-BD16-04863944E1A2}" type="presParOf" srcId="{497517FD-6E09-4D32-84F6-33EF83EE1686}" destId="{5161DF39-396F-4A55-8809-A0A277DC432F}" srcOrd="4" destOrd="0" presId="urn:microsoft.com/office/officeart/2005/8/layout/vList6"/>
    <dgm:cxn modelId="{04DC034F-7096-40AB-87B5-868D06EC1328}" type="presParOf" srcId="{5161DF39-396F-4A55-8809-A0A277DC432F}" destId="{5757EB62-5906-4DEB-9FD9-4B919B2FBE98}" srcOrd="0" destOrd="0" presId="urn:microsoft.com/office/officeart/2005/8/layout/vList6"/>
    <dgm:cxn modelId="{69B5B476-4776-45B7-83FA-FA76CE9A3ABF}" type="presParOf" srcId="{5161DF39-396F-4A55-8809-A0A277DC432F}" destId="{4D5195D9-944B-4734-8EDB-BAA292926AA7}" srcOrd="1" destOrd="0" presId="urn:microsoft.com/office/officeart/2005/8/layout/vList6"/>
    <dgm:cxn modelId="{1AEA3BF5-03FE-40C0-97A5-4B7555EAE3B7}" type="presParOf" srcId="{497517FD-6E09-4D32-84F6-33EF83EE1686}" destId="{F8C61525-3EA7-4C21-8047-7C87611BA01A}" srcOrd="5" destOrd="0" presId="urn:microsoft.com/office/officeart/2005/8/layout/vList6"/>
    <dgm:cxn modelId="{E189B54A-CB71-4ADB-9E04-19DFF44EE2B2}" type="presParOf" srcId="{497517FD-6E09-4D32-84F6-33EF83EE1686}" destId="{8506DBA9-5E50-4D86-9FDC-2136EF904D44}" srcOrd="6" destOrd="0" presId="urn:microsoft.com/office/officeart/2005/8/layout/vList6"/>
    <dgm:cxn modelId="{59A7FBC3-6933-4428-9061-3FFE7F61230A}" type="presParOf" srcId="{8506DBA9-5E50-4D86-9FDC-2136EF904D44}" destId="{21D7C215-56C5-4F0E-A65E-03B50B5A38CF}" srcOrd="0" destOrd="0" presId="urn:microsoft.com/office/officeart/2005/8/layout/vList6"/>
    <dgm:cxn modelId="{9B96C53B-F290-4751-A0B0-FE3B6805C91C}" type="presParOf" srcId="{8506DBA9-5E50-4D86-9FDC-2136EF904D44}" destId="{3AE53B8F-36A5-4BFC-B44F-CD8DFA97D1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2898E-54C4-4820-B07C-5A918D6AB2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1195FD-1138-496A-A24E-29EB39228C08}">
      <dgm:prSet phldrT="[Szöveg]"/>
      <dgm:spPr/>
      <dgm:t>
        <a:bodyPr/>
        <a:lstStyle/>
        <a:p>
          <a:r>
            <a:rPr lang="hu-HU" dirty="0" smtClean="0"/>
            <a:t>MBE elnöke</a:t>
          </a:r>
          <a:endParaRPr lang="hu-HU" dirty="0"/>
        </a:p>
      </dgm:t>
    </dgm:pt>
    <dgm:pt modelId="{BBCB1622-A65E-4C17-B9DD-136B07CF56B7}" type="parTrans" cxnId="{DD036BC0-B25B-484F-B65D-C497F9FDE165}">
      <dgm:prSet/>
      <dgm:spPr/>
      <dgm:t>
        <a:bodyPr/>
        <a:lstStyle/>
        <a:p>
          <a:endParaRPr lang="hu-HU"/>
        </a:p>
      </dgm:t>
    </dgm:pt>
    <dgm:pt modelId="{30309743-A16B-4884-BB69-8EBF68F34D48}" type="sibTrans" cxnId="{DD036BC0-B25B-484F-B65D-C497F9FDE165}">
      <dgm:prSet/>
      <dgm:spPr/>
      <dgm:t>
        <a:bodyPr/>
        <a:lstStyle/>
        <a:p>
          <a:endParaRPr lang="hu-HU"/>
        </a:p>
      </dgm:t>
    </dgm:pt>
    <dgm:pt modelId="{08FEFCCF-F623-4779-B5D4-2D04BFE6C3F4}">
      <dgm:prSet phldrT="[Szöveg]"/>
      <dgm:spPr/>
      <dgm:t>
        <a:bodyPr/>
        <a:lstStyle/>
        <a:p>
          <a:r>
            <a:rPr lang="hu-HU" dirty="0" smtClean="0"/>
            <a:t>MBE főtitkára</a:t>
          </a:r>
          <a:endParaRPr lang="hu-HU" dirty="0"/>
        </a:p>
      </dgm:t>
    </dgm:pt>
    <dgm:pt modelId="{E05BE237-BAD8-41CC-B4B8-5D85BE9DEE66}" type="parTrans" cxnId="{415A767E-7EC2-42D7-ADDC-FB0B51362F24}">
      <dgm:prSet/>
      <dgm:spPr/>
      <dgm:t>
        <a:bodyPr/>
        <a:lstStyle/>
        <a:p>
          <a:endParaRPr lang="hu-HU"/>
        </a:p>
      </dgm:t>
    </dgm:pt>
    <dgm:pt modelId="{1294C21D-67FE-474E-9CAB-8821DDDCD2C4}" type="sibTrans" cxnId="{415A767E-7EC2-42D7-ADDC-FB0B51362F24}">
      <dgm:prSet/>
      <dgm:spPr/>
      <dgm:t>
        <a:bodyPr/>
        <a:lstStyle/>
        <a:p>
          <a:endParaRPr lang="hu-HU"/>
        </a:p>
      </dgm:t>
    </dgm:pt>
    <dgm:pt modelId="{0D8F63D8-4025-4897-84B3-FF21C8EFFE27}">
      <dgm:prSet phldrT="[Szöveg]"/>
      <dgm:spPr/>
      <dgm:t>
        <a:bodyPr/>
        <a:lstStyle/>
        <a:p>
          <a:r>
            <a:rPr lang="hu-HU" dirty="0" smtClean="0"/>
            <a:t>MBE alelnökei</a:t>
          </a:r>
          <a:endParaRPr lang="hu-HU" dirty="0"/>
        </a:p>
      </dgm:t>
    </dgm:pt>
    <dgm:pt modelId="{819F8D6C-BCE3-4E4A-92E1-DEE0C60391DE}" type="parTrans" cxnId="{E1ABE222-1815-4168-9AFC-DD548464CBC0}">
      <dgm:prSet/>
      <dgm:spPr/>
      <dgm:t>
        <a:bodyPr/>
        <a:lstStyle/>
        <a:p>
          <a:endParaRPr lang="hu-HU"/>
        </a:p>
      </dgm:t>
    </dgm:pt>
    <dgm:pt modelId="{DBA3D1F5-39DC-4E62-85B3-32F0940874AB}" type="sibTrans" cxnId="{E1ABE222-1815-4168-9AFC-DD548464CBC0}">
      <dgm:prSet/>
      <dgm:spPr/>
      <dgm:t>
        <a:bodyPr/>
        <a:lstStyle/>
        <a:p>
          <a:endParaRPr lang="hu-HU"/>
        </a:p>
      </dgm:t>
    </dgm:pt>
    <dgm:pt modelId="{BEDB5D29-B97B-46E6-946A-41ECCBD3D21E}" type="pres">
      <dgm:prSet presAssocID="{2A02898E-54C4-4820-B07C-5A918D6AB2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FDA382-8273-4BB3-B152-E8E186D3F03D}" type="pres">
      <dgm:prSet presAssocID="{841195FD-1138-496A-A24E-29EB39228C08}" presName="parentLin" presStyleCnt="0"/>
      <dgm:spPr/>
    </dgm:pt>
    <dgm:pt modelId="{9B20EEFA-3FBE-42D6-A314-E5E0B32389B6}" type="pres">
      <dgm:prSet presAssocID="{841195FD-1138-496A-A24E-29EB39228C08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01311301-ECEF-4B34-8B81-9A1E6538ADB3}" type="pres">
      <dgm:prSet presAssocID="{841195FD-1138-496A-A24E-29EB39228C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98D8F3-7FFB-4F70-8EFD-17A599042A77}" type="pres">
      <dgm:prSet presAssocID="{841195FD-1138-496A-A24E-29EB39228C08}" presName="negativeSpace" presStyleCnt="0"/>
      <dgm:spPr/>
    </dgm:pt>
    <dgm:pt modelId="{A941AB8F-51D8-46D0-ABBE-A69EDD400111}" type="pres">
      <dgm:prSet presAssocID="{841195FD-1138-496A-A24E-29EB39228C08}" presName="childText" presStyleLbl="conFgAcc1" presStyleIdx="0" presStyleCnt="3">
        <dgm:presLayoutVars>
          <dgm:bulletEnabled val="1"/>
        </dgm:presLayoutVars>
      </dgm:prSet>
      <dgm:spPr/>
    </dgm:pt>
    <dgm:pt modelId="{DE027DB8-A675-4811-A881-38FEDCCDA28C}" type="pres">
      <dgm:prSet presAssocID="{30309743-A16B-4884-BB69-8EBF68F34D48}" presName="spaceBetweenRectangles" presStyleCnt="0"/>
      <dgm:spPr/>
    </dgm:pt>
    <dgm:pt modelId="{184AA886-DDA7-47D7-97E3-12C21A170604}" type="pres">
      <dgm:prSet presAssocID="{08FEFCCF-F623-4779-B5D4-2D04BFE6C3F4}" presName="parentLin" presStyleCnt="0"/>
      <dgm:spPr/>
    </dgm:pt>
    <dgm:pt modelId="{82BA1CB9-F648-4BBD-97F7-6069A60B1DFD}" type="pres">
      <dgm:prSet presAssocID="{08FEFCCF-F623-4779-B5D4-2D04BFE6C3F4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BD4B584A-EF69-491E-92ED-34C17960F1DA}" type="pres">
      <dgm:prSet presAssocID="{08FEFCCF-F623-4779-B5D4-2D04BFE6C3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003ECE-4A24-42EB-8758-802771D97E58}" type="pres">
      <dgm:prSet presAssocID="{08FEFCCF-F623-4779-B5D4-2D04BFE6C3F4}" presName="negativeSpace" presStyleCnt="0"/>
      <dgm:spPr/>
    </dgm:pt>
    <dgm:pt modelId="{087E88A7-6DF0-4921-AC81-E1864D41B580}" type="pres">
      <dgm:prSet presAssocID="{08FEFCCF-F623-4779-B5D4-2D04BFE6C3F4}" presName="childText" presStyleLbl="conFgAcc1" presStyleIdx="1" presStyleCnt="3">
        <dgm:presLayoutVars>
          <dgm:bulletEnabled val="1"/>
        </dgm:presLayoutVars>
      </dgm:prSet>
      <dgm:spPr/>
    </dgm:pt>
    <dgm:pt modelId="{63F806FB-85E2-4CC5-B837-75D984B4CC96}" type="pres">
      <dgm:prSet presAssocID="{1294C21D-67FE-474E-9CAB-8821DDDCD2C4}" presName="spaceBetweenRectangles" presStyleCnt="0"/>
      <dgm:spPr/>
    </dgm:pt>
    <dgm:pt modelId="{D88C35F8-BF2B-48B6-9740-AFCACCC71B98}" type="pres">
      <dgm:prSet presAssocID="{0D8F63D8-4025-4897-84B3-FF21C8EFFE27}" presName="parentLin" presStyleCnt="0"/>
      <dgm:spPr/>
    </dgm:pt>
    <dgm:pt modelId="{C47E108F-C205-4255-B652-629EABC25F69}" type="pres">
      <dgm:prSet presAssocID="{0D8F63D8-4025-4897-84B3-FF21C8EFFE27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3613F808-D011-4C68-93E0-8E3997343707}" type="pres">
      <dgm:prSet presAssocID="{0D8F63D8-4025-4897-84B3-FF21C8EFFE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63BD0B-D284-4F8D-B472-DFE841DDBA02}" type="pres">
      <dgm:prSet presAssocID="{0D8F63D8-4025-4897-84B3-FF21C8EFFE27}" presName="negativeSpace" presStyleCnt="0"/>
      <dgm:spPr/>
    </dgm:pt>
    <dgm:pt modelId="{E8352AA2-19B6-44A1-B449-72142EB5505B}" type="pres">
      <dgm:prSet presAssocID="{0D8F63D8-4025-4897-84B3-FF21C8EFFE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608F88-A149-449E-B69C-7DC4F531F8A0}" type="presOf" srcId="{841195FD-1138-496A-A24E-29EB39228C08}" destId="{9B20EEFA-3FBE-42D6-A314-E5E0B32389B6}" srcOrd="0" destOrd="0" presId="urn:microsoft.com/office/officeart/2005/8/layout/list1"/>
    <dgm:cxn modelId="{5851E6F7-B790-4783-BAF8-3CB18F1156D1}" type="presOf" srcId="{08FEFCCF-F623-4779-B5D4-2D04BFE6C3F4}" destId="{82BA1CB9-F648-4BBD-97F7-6069A60B1DFD}" srcOrd="0" destOrd="0" presId="urn:microsoft.com/office/officeart/2005/8/layout/list1"/>
    <dgm:cxn modelId="{E0EE24EC-31FA-4194-9FD4-725118B01B26}" type="presOf" srcId="{2A02898E-54C4-4820-B07C-5A918D6AB2D1}" destId="{BEDB5D29-B97B-46E6-946A-41ECCBD3D21E}" srcOrd="0" destOrd="0" presId="urn:microsoft.com/office/officeart/2005/8/layout/list1"/>
    <dgm:cxn modelId="{E1ABE222-1815-4168-9AFC-DD548464CBC0}" srcId="{2A02898E-54C4-4820-B07C-5A918D6AB2D1}" destId="{0D8F63D8-4025-4897-84B3-FF21C8EFFE27}" srcOrd="2" destOrd="0" parTransId="{819F8D6C-BCE3-4E4A-92E1-DEE0C60391DE}" sibTransId="{DBA3D1F5-39DC-4E62-85B3-32F0940874AB}"/>
    <dgm:cxn modelId="{0C9D9F69-4D00-4C42-93F0-223BDBE3BC0A}" type="presOf" srcId="{08FEFCCF-F623-4779-B5D4-2D04BFE6C3F4}" destId="{BD4B584A-EF69-491E-92ED-34C17960F1DA}" srcOrd="1" destOrd="0" presId="urn:microsoft.com/office/officeart/2005/8/layout/list1"/>
    <dgm:cxn modelId="{3FDB949E-A0ED-4083-8826-4D756226CEA0}" type="presOf" srcId="{0D8F63D8-4025-4897-84B3-FF21C8EFFE27}" destId="{3613F808-D011-4C68-93E0-8E3997343707}" srcOrd="1" destOrd="0" presId="urn:microsoft.com/office/officeart/2005/8/layout/list1"/>
    <dgm:cxn modelId="{4F231325-14F6-4A94-9A73-92511CFDC954}" type="presOf" srcId="{0D8F63D8-4025-4897-84B3-FF21C8EFFE27}" destId="{C47E108F-C205-4255-B652-629EABC25F69}" srcOrd="0" destOrd="0" presId="urn:microsoft.com/office/officeart/2005/8/layout/list1"/>
    <dgm:cxn modelId="{1795E398-C7B7-4266-A7BF-A5588112EE82}" type="presOf" srcId="{841195FD-1138-496A-A24E-29EB39228C08}" destId="{01311301-ECEF-4B34-8B81-9A1E6538ADB3}" srcOrd="1" destOrd="0" presId="urn:microsoft.com/office/officeart/2005/8/layout/list1"/>
    <dgm:cxn modelId="{DD036BC0-B25B-484F-B65D-C497F9FDE165}" srcId="{2A02898E-54C4-4820-B07C-5A918D6AB2D1}" destId="{841195FD-1138-496A-A24E-29EB39228C08}" srcOrd="0" destOrd="0" parTransId="{BBCB1622-A65E-4C17-B9DD-136B07CF56B7}" sibTransId="{30309743-A16B-4884-BB69-8EBF68F34D48}"/>
    <dgm:cxn modelId="{415A767E-7EC2-42D7-ADDC-FB0B51362F24}" srcId="{2A02898E-54C4-4820-B07C-5A918D6AB2D1}" destId="{08FEFCCF-F623-4779-B5D4-2D04BFE6C3F4}" srcOrd="1" destOrd="0" parTransId="{E05BE237-BAD8-41CC-B4B8-5D85BE9DEE66}" sibTransId="{1294C21D-67FE-474E-9CAB-8821DDDCD2C4}"/>
    <dgm:cxn modelId="{A3CF2BAB-E2F4-48AD-BBC8-9AF321D2F8D3}" type="presParOf" srcId="{BEDB5D29-B97B-46E6-946A-41ECCBD3D21E}" destId="{A4FDA382-8273-4BB3-B152-E8E186D3F03D}" srcOrd="0" destOrd="0" presId="urn:microsoft.com/office/officeart/2005/8/layout/list1"/>
    <dgm:cxn modelId="{EF61A302-FA60-4CF3-887C-1DB202876B36}" type="presParOf" srcId="{A4FDA382-8273-4BB3-B152-E8E186D3F03D}" destId="{9B20EEFA-3FBE-42D6-A314-E5E0B32389B6}" srcOrd="0" destOrd="0" presId="urn:microsoft.com/office/officeart/2005/8/layout/list1"/>
    <dgm:cxn modelId="{C680762A-FB13-4AA5-87F9-69B850E52204}" type="presParOf" srcId="{A4FDA382-8273-4BB3-B152-E8E186D3F03D}" destId="{01311301-ECEF-4B34-8B81-9A1E6538ADB3}" srcOrd="1" destOrd="0" presId="urn:microsoft.com/office/officeart/2005/8/layout/list1"/>
    <dgm:cxn modelId="{6EDBBC5D-FFA5-4C2C-A4F7-E6A78F87F20B}" type="presParOf" srcId="{BEDB5D29-B97B-46E6-946A-41ECCBD3D21E}" destId="{8B98D8F3-7FFB-4F70-8EFD-17A599042A77}" srcOrd="1" destOrd="0" presId="urn:microsoft.com/office/officeart/2005/8/layout/list1"/>
    <dgm:cxn modelId="{C36D212C-B8BC-4E3E-A7FA-5004E6CC1BEC}" type="presParOf" srcId="{BEDB5D29-B97B-46E6-946A-41ECCBD3D21E}" destId="{A941AB8F-51D8-46D0-ABBE-A69EDD400111}" srcOrd="2" destOrd="0" presId="urn:microsoft.com/office/officeart/2005/8/layout/list1"/>
    <dgm:cxn modelId="{402BEAA9-DBEE-4F6D-A20B-A8DAF32194A5}" type="presParOf" srcId="{BEDB5D29-B97B-46E6-946A-41ECCBD3D21E}" destId="{DE027DB8-A675-4811-A881-38FEDCCDA28C}" srcOrd="3" destOrd="0" presId="urn:microsoft.com/office/officeart/2005/8/layout/list1"/>
    <dgm:cxn modelId="{44B29E95-BEC6-4EE5-A3AC-1A6B3B3233D4}" type="presParOf" srcId="{BEDB5D29-B97B-46E6-946A-41ECCBD3D21E}" destId="{184AA886-DDA7-47D7-97E3-12C21A170604}" srcOrd="4" destOrd="0" presId="urn:microsoft.com/office/officeart/2005/8/layout/list1"/>
    <dgm:cxn modelId="{9E5E2134-61D1-4980-9B40-E3C840662659}" type="presParOf" srcId="{184AA886-DDA7-47D7-97E3-12C21A170604}" destId="{82BA1CB9-F648-4BBD-97F7-6069A60B1DFD}" srcOrd="0" destOrd="0" presId="urn:microsoft.com/office/officeart/2005/8/layout/list1"/>
    <dgm:cxn modelId="{B1D5A6E6-0E3A-4C8B-BE4A-E7E62C14369D}" type="presParOf" srcId="{184AA886-DDA7-47D7-97E3-12C21A170604}" destId="{BD4B584A-EF69-491E-92ED-34C17960F1DA}" srcOrd="1" destOrd="0" presId="urn:microsoft.com/office/officeart/2005/8/layout/list1"/>
    <dgm:cxn modelId="{5C6AAD2B-B055-407F-ACEE-5360D5A06BC3}" type="presParOf" srcId="{BEDB5D29-B97B-46E6-946A-41ECCBD3D21E}" destId="{97003ECE-4A24-42EB-8758-802771D97E58}" srcOrd="5" destOrd="0" presId="urn:microsoft.com/office/officeart/2005/8/layout/list1"/>
    <dgm:cxn modelId="{7BDEF0FA-AC60-41FC-9017-6AFB677F3AD0}" type="presParOf" srcId="{BEDB5D29-B97B-46E6-946A-41ECCBD3D21E}" destId="{087E88A7-6DF0-4921-AC81-E1864D41B580}" srcOrd="6" destOrd="0" presId="urn:microsoft.com/office/officeart/2005/8/layout/list1"/>
    <dgm:cxn modelId="{71C60A3A-4431-4F50-830C-A2CE3E243A81}" type="presParOf" srcId="{BEDB5D29-B97B-46E6-946A-41ECCBD3D21E}" destId="{63F806FB-85E2-4CC5-B837-75D984B4CC96}" srcOrd="7" destOrd="0" presId="urn:microsoft.com/office/officeart/2005/8/layout/list1"/>
    <dgm:cxn modelId="{FE461DF6-EB05-4BD1-BB49-79CBCFC6260A}" type="presParOf" srcId="{BEDB5D29-B97B-46E6-946A-41ECCBD3D21E}" destId="{D88C35F8-BF2B-48B6-9740-AFCACCC71B98}" srcOrd="8" destOrd="0" presId="urn:microsoft.com/office/officeart/2005/8/layout/list1"/>
    <dgm:cxn modelId="{6664273F-0D10-43CD-A8AE-77E09498ECAF}" type="presParOf" srcId="{D88C35F8-BF2B-48B6-9740-AFCACCC71B98}" destId="{C47E108F-C205-4255-B652-629EABC25F69}" srcOrd="0" destOrd="0" presId="urn:microsoft.com/office/officeart/2005/8/layout/list1"/>
    <dgm:cxn modelId="{41223947-7B2D-4149-BB2A-C81092BE2AAE}" type="presParOf" srcId="{D88C35F8-BF2B-48B6-9740-AFCACCC71B98}" destId="{3613F808-D011-4C68-93E0-8E3997343707}" srcOrd="1" destOrd="0" presId="urn:microsoft.com/office/officeart/2005/8/layout/list1"/>
    <dgm:cxn modelId="{61447B05-9503-44A8-BE31-EDBC5671CAED}" type="presParOf" srcId="{BEDB5D29-B97B-46E6-946A-41ECCBD3D21E}" destId="{B063BD0B-D284-4F8D-B472-DFE841DDBA02}" srcOrd="9" destOrd="0" presId="urn:microsoft.com/office/officeart/2005/8/layout/list1"/>
    <dgm:cxn modelId="{87206959-E058-474A-8C36-1065990554D2}" type="presParOf" srcId="{BEDB5D29-B97B-46E6-946A-41ECCBD3D21E}" destId="{E8352AA2-19B6-44A1-B449-72142EB550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782B4-7B26-4EFC-B990-770257C793A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BEB7E51-F26C-4FD9-B6F3-68DC6F5A8F58}">
      <dgm:prSet phldrT="[Szöveg]"/>
      <dgm:spPr/>
      <dgm:t>
        <a:bodyPr/>
        <a:lstStyle/>
        <a:p>
          <a:r>
            <a:rPr lang="hu-HU" dirty="0" smtClean="0"/>
            <a:t>Meglévő pozitívumok megerősítése, dicséret</a:t>
          </a:r>
          <a:endParaRPr lang="hu-HU" dirty="0"/>
        </a:p>
      </dgm:t>
    </dgm:pt>
    <dgm:pt modelId="{33091DDE-F02D-4A7E-9A96-37BC7A5AD30F}" type="parTrans" cxnId="{CE732D3D-F55F-4895-B9E1-468A27207953}">
      <dgm:prSet/>
      <dgm:spPr/>
      <dgm:t>
        <a:bodyPr/>
        <a:lstStyle/>
        <a:p>
          <a:endParaRPr lang="hu-HU"/>
        </a:p>
      </dgm:t>
    </dgm:pt>
    <dgm:pt modelId="{950DFA17-4C50-4989-BC66-C931BBD3899B}" type="sibTrans" cxnId="{CE732D3D-F55F-4895-B9E1-468A27207953}">
      <dgm:prSet/>
      <dgm:spPr/>
      <dgm:t>
        <a:bodyPr/>
        <a:lstStyle/>
        <a:p>
          <a:endParaRPr lang="hu-HU"/>
        </a:p>
      </dgm:t>
    </dgm:pt>
    <dgm:pt modelId="{FEF5104E-764A-4C18-8DB6-C9508E5D42DB}">
      <dgm:prSet phldrT="[Szöveg]"/>
      <dgm:spPr/>
      <dgm:t>
        <a:bodyPr/>
        <a:lstStyle/>
        <a:p>
          <a:r>
            <a:rPr lang="hu-HU" dirty="0" smtClean="0"/>
            <a:t>Szakmai támogatás, segítség nyújtása</a:t>
          </a:r>
          <a:endParaRPr lang="hu-HU" dirty="0"/>
        </a:p>
      </dgm:t>
    </dgm:pt>
    <dgm:pt modelId="{8462DBDC-8379-45A4-B3FC-1FDFEC317C50}" type="parTrans" cxnId="{A0B72729-9158-4881-A4C2-C7B93625A36C}">
      <dgm:prSet/>
      <dgm:spPr/>
      <dgm:t>
        <a:bodyPr/>
        <a:lstStyle/>
        <a:p>
          <a:endParaRPr lang="hu-HU"/>
        </a:p>
      </dgm:t>
    </dgm:pt>
    <dgm:pt modelId="{785C72F9-0157-4DAD-8A56-B1800597ACE5}" type="sibTrans" cxnId="{A0B72729-9158-4881-A4C2-C7B93625A36C}">
      <dgm:prSet/>
      <dgm:spPr/>
      <dgm:t>
        <a:bodyPr/>
        <a:lstStyle/>
        <a:p>
          <a:endParaRPr lang="hu-HU"/>
        </a:p>
      </dgm:t>
    </dgm:pt>
    <dgm:pt modelId="{F849E8CE-EAD4-4248-A9EC-89261B885B1F}">
      <dgm:prSet phldrT="[Szöveg]"/>
      <dgm:spPr/>
      <dgm:t>
        <a:bodyPr/>
        <a:lstStyle/>
        <a:p>
          <a:r>
            <a:rPr lang="hu-HU" dirty="0" smtClean="0"/>
            <a:t>Jogszabályok, szakmai szabályzók pontos ismertetése</a:t>
          </a:r>
          <a:endParaRPr lang="hu-HU" dirty="0"/>
        </a:p>
      </dgm:t>
    </dgm:pt>
    <dgm:pt modelId="{F7D630EF-3955-4B18-8A16-12449D9363DA}" type="parTrans" cxnId="{A2DADB0B-BBD4-471B-8E44-72BC49E065F5}">
      <dgm:prSet/>
      <dgm:spPr/>
      <dgm:t>
        <a:bodyPr/>
        <a:lstStyle/>
        <a:p>
          <a:endParaRPr lang="hu-HU"/>
        </a:p>
      </dgm:t>
    </dgm:pt>
    <dgm:pt modelId="{F5ED71FD-BC45-4D03-A63F-4D3B379D2973}" type="sibTrans" cxnId="{A2DADB0B-BBD4-471B-8E44-72BC49E065F5}">
      <dgm:prSet/>
      <dgm:spPr/>
      <dgm:t>
        <a:bodyPr/>
        <a:lstStyle/>
        <a:p>
          <a:endParaRPr lang="hu-HU"/>
        </a:p>
      </dgm:t>
    </dgm:pt>
    <dgm:pt modelId="{3B805AFE-0CD3-46FD-9FA8-5D6344ADFD59}">
      <dgm:prSet phldrT="[Szöveg]"/>
      <dgm:spPr/>
      <dgm:t>
        <a:bodyPr/>
        <a:lstStyle/>
        <a:p>
          <a:r>
            <a:rPr lang="hu-HU" dirty="0" smtClean="0"/>
            <a:t>Tárgyi feltételek, személyi feltételek, nevelés, gondozás, dokumentáció</a:t>
          </a:r>
          <a:endParaRPr lang="hu-HU" dirty="0"/>
        </a:p>
      </dgm:t>
    </dgm:pt>
    <dgm:pt modelId="{DAFED26B-F86B-4B14-AB17-AFAA26E5F2CB}" type="parTrans" cxnId="{4DAB30E7-959D-44FF-BDC2-B36E293CE9BD}">
      <dgm:prSet/>
      <dgm:spPr/>
      <dgm:t>
        <a:bodyPr/>
        <a:lstStyle/>
        <a:p>
          <a:endParaRPr lang="hu-HU"/>
        </a:p>
      </dgm:t>
    </dgm:pt>
    <dgm:pt modelId="{A854E743-F752-4040-92FA-D7A7CDD72D42}" type="sibTrans" cxnId="{4DAB30E7-959D-44FF-BDC2-B36E293CE9BD}">
      <dgm:prSet/>
      <dgm:spPr/>
      <dgm:t>
        <a:bodyPr/>
        <a:lstStyle/>
        <a:p>
          <a:endParaRPr lang="hu-HU"/>
        </a:p>
      </dgm:t>
    </dgm:pt>
    <dgm:pt modelId="{97F8FD0A-45ED-41E7-BB6A-18DFF2255899}">
      <dgm:prSet phldrT="[Szöveg]"/>
      <dgm:spPr/>
      <dgm:t>
        <a:bodyPr/>
        <a:lstStyle/>
        <a:p>
          <a:r>
            <a:rPr lang="hu-HU" dirty="0" smtClean="0"/>
            <a:t> Előre mutató javaslatok megtétele </a:t>
          </a:r>
          <a:endParaRPr lang="hu-HU" dirty="0"/>
        </a:p>
      </dgm:t>
    </dgm:pt>
    <dgm:pt modelId="{127D5496-FF3C-4469-BF7C-FF7F97C2ECB1}" type="parTrans" cxnId="{7917BF8B-2589-4729-96EF-7C48D92D174F}">
      <dgm:prSet/>
      <dgm:spPr/>
      <dgm:t>
        <a:bodyPr/>
        <a:lstStyle/>
        <a:p>
          <a:endParaRPr lang="hu-HU"/>
        </a:p>
      </dgm:t>
    </dgm:pt>
    <dgm:pt modelId="{ECE6BA41-EE7D-470C-85BB-B18B6EA6C2A8}" type="sibTrans" cxnId="{7917BF8B-2589-4729-96EF-7C48D92D174F}">
      <dgm:prSet/>
      <dgm:spPr/>
      <dgm:t>
        <a:bodyPr/>
        <a:lstStyle/>
        <a:p>
          <a:endParaRPr lang="hu-HU"/>
        </a:p>
      </dgm:t>
    </dgm:pt>
    <dgm:pt modelId="{BD09E9E5-38DA-41E7-9364-5E2620EEEE21}" type="pres">
      <dgm:prSet presAssocID="{AB9782B4-7B26-4EFC-B990-770257C793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D71DE0D-CEBD-4EBC-9CAB-4C74E6CECAC9}" type="pres">
      <dgm:prSet presAssocID="{ABEB7E51-F26C-4FD9-B6F3-68DC6F5A8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73659D-570A-48D9-90B1-9B70174F5511}" type="pres">
      <dgm:prSet presAssocID="{950DFA17-4C50-4989-BC66-C931BBD3899B}" presName="sibTrans" presStyleCnt="0"/>
      <dgm:spPr/>
    </dgm:pt>
    <dgm:pt modelId="{104A7DAA-D11F-4287-8E5A-528E918B5944}" type="pres">
      <dgm:prSet presAssocID="{FEF5104E-764A-4C18-8DB6-C9508E5D42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7C010C-C0A6-4F82-BA99-9C9DF495F711}" type="pres">
      <dgm:prSet presAssocID="{785C72F9-0157-4DAD-8A56-B1800597ACE5}" presName="sibTrans" presStyleCnt="0"/>
      <dgm:spPr/>
    </dgm:pt>
    <dgm:pt modelId="{5172BC71-92A3-4C3C-9C9F-1627D6030901}" type="pres">
      <dgm:prSet presAssocID="{F849E8CE-EAD4-4248-A9EC-89261B885B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4C5D80-9B89-4FBD-A4A9-523361D1F318}" type="pres">
      <dgm:prSet presAssocID="{F5ED71FD-BC45-4D03-A63F-4D3B379D2973}" presName="sibTrans" presStyleCnt="0"/>
      <dgm:spPr/>
    </dgm:pt>
    <dgm:pt modelId="{938C189B-CF1A-4673-A98A-75080670072B}" type="pres">
      <dgm:prSet presAssocID="{3B805AFE-0CD3-46FD-9FA8-5D6344ADFD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30DEC8-29B6-431F-B8D9-EED996CC7C0C}" type="pres">
      <dgm:prSet presAssocID="{A854E743-F752-4040-92FA-D7A7CDD72D42}" presName="sibTrans" presStyleCnt="0"/>
      <dgm:spPr/>
    </dgm:pt>
    <dgm:pt modelId="{1888E642-D55D-475B-B714-A4A9A9A2C371}" type="pres">
      <dgm:prSet presAssocID="{97F8FD0A-45ED-41E7-BB6A-18DFF22558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16D5313-AB80-4773-A246-9A77CD10AFC2}" type="presOf" srcId="{97F8FD0A-45ED-41E7-BB6A-18DFF2255899}" destId="{1888E642-D55D-475B-B714-A4A9A9A2C371}" srcOrd="0" destOrd="0" presId="urn:microsoft.com/office/officeart/2005/8/layout/default"/>
    <dgm:cxn modelId="{7917BF8B-2589-4729-96EF-7C48D92D174F}" srcId="{AB9782B4-7B26-4EFC-B990-770257C793A9}" destId="{97F8FD0A-45ED-41E7-BB6A-18DFF2255899}" srcOrd="4" destOrd="0" parTransId="{127D5496-FF3C-4469-BF7C-FF7F97C2ECB1}" sibTransId="{ECE6BA41-EE7D-470C-85BB-B18B6EA6C2A8}"/>
    <dgm:cxn modelId="{5AE05326-1B38-45AA-8A06-F29379F4994C}" type="presOf" srcId="{FEF5104E-764A-4C18-8DB6-C9508E5D42DB}" destId="{104A7DAA-D11F-4287-8E5A-528E918B5944}" srcOrd="0" destOrd="0" presId="urn:microsoft.com/office/officeart/2005/8/layout/default"/>
    <dgm:cxn modelId="{4DAB30E7-959D-44FF-BDC2-B36E293CE9BD}" srcId="{AB9782B4-7B26-4EFC-B990-770257C793A9}" destId="{3B805AFE-0CD3-46FD-9FA8-5D6344ADFD59}" srcOrd="3" destOrd="0" parTransId="{DAFED26B-F86B-4B14-AB17-AFAA26E5F2CB}" sibTransId="{A854E743-F752-4040-92FA-D7A7CDD72D42}"/>
    <dgm:cxn modelId="{A2DADB0B-BBD4-471B-8E44-72BC49E065F5}" srcId="{AB9782B4-7B26-4EFC-B990-770257C793A9}" destId="{F849E8CE-EAD4-4248-A9EC-89261B885B1F}" srcOrd="2" destOrd="0" parTransId="{F7D630EF-3955-4B18-8A16-12449D9363DA}" sibTransId="{F5ED71FD-BC45-4D03-A63F-4D3B379D2973}"/>
    <dgm:cxn modelId="{4E929187-B132-49F7-9CC2-0409F2E56358}" type="presOf" srcId="{3B805AFE-0CD3-46FD-9FA8-5D6344ADFD59}" destId="{938C189B-CF1A-4673-A98A-75080670072B}" srcOrd="0" destOrd="0" presId="urn:microsoft.com/office/officeart/2005/8/layout/default"/>
    <dgm:cxn modelId="{40180ECB-D118-4953-AA47-519FFB67313D}" type="presOf" srcId="{F849E8CE-EAD4-4248-A9EC-89261B885B1F}" destId="{5172BC71-92A3-4C3C-9C9F-1627D6030901}" srcOrd="0" destOrd="0" presId="urn:microsoft.com/office/officeart/2005/8/layout/default"/>
    <dgm:cxn modelId="{DE4E4762-8955-41EA-A486-392FDC016049}" type="presOf" srcId="{ABEB7E51-F26C-4FD9-B6F3-68DC6F5A8F58}" destId="{9D71DE0D-CEBD-4EBC-9CAB-4C74E6CECAC9}" srcOrd="0" destOrd="0" presId="urn:microsoft.com/office/officeart/2005/8/layout/default"/>
    <dgm:cxn modelId="{CE732D3D-F55F-4895-B9E1-468A27207953}" srcId="{AB9782B4-7B26-4EFC-B990-770257C793A9}" destId="{ABEB7E51-F26C-4FD9-B6F3-68DC6F5A8F58}" srcOrd="0" destOrd="0" parTransId="{33091DDE-F02D-4A7E-9A96-37BC7A5AD30F}" sibTransId="{950DFA17-4C50-4989-BC66-C931BBD3899B}"/>
    <dgm:cxn modelId="{66F55A10-AF41-4727-8E2B-C3DAF0F25A2B}" type="presOf" srcId="{AB9782B4-7B26-4EFC-B990-770257C793A9}" destId="{BD09E9E5-38DA-41E7-9364-5E2620EEEE21}" srcOrd="0" destOrd="0" presId="urn:microsoft.com/office/officeart/2005/8/layout/default"/>
    <dgm:cxn modelId="{A0B72729-9158-4881-A4C2-C7B93625A36C}" srcId="{AB9782B4-7B26-4EFC-B990-770257C793A9}" destId="{FEF5104E-764A-4C18-8DB6-C9508E5D42DB}" srcOrd="1" destOrd="0" parTransId="{8462DBDC-8379-45A4-B3FC-1FDFEC317C50}" sibTransId="{785C72F9-0157-4DAD-8A56-B1800597ACE5}"/>
    <dgm:cxn modelId="{CD87722E-6616-49DC-9A85-8F64C149C0A7}" type="presParOf" srcId="{BD09E9E5-38DA-41E7-9364-5E2620EEEE21}" destId="{9D71DE0D-CEBD-4EBC-9CAB-4C74E6CECAC9}" srcOrd="0" destOrd="0" presId="urn:microsoft.com/office/officeart/2005/8/layout/default"/>
    <dgm:cxn modelId="{577D5BC5-72B4-4F76-B836-9F23866BB50A}" type="presParOf" srcId="{BD09E9E5-38DA-41E7-9364-5E2620EEEE21}" destId="{D773659D-570A-48D9-90B1-9B70174F5511}" srcOrd="1" destOrd="0" presId="urn:microsoft.com/office/officeart/2005/8/layout/default"/>
    <dgm:cxn modelId="{076CAF37-8407-4FC3-8F40-DC37C362EFB4}" type="presParOf" srcId="{BD09E9E5-38DA-41E7-9364-5E2620EEEE21}" destId="{104A7DAA-D11F-4287-8E5A-528E918B5944}" srcOrd="2" destOrd="0" presId="urn:microsoft.com/office/officeart/2005/8/layout/default"/>
    <dgm:cxn modelId="{C9C9F4D6-21E8-4C4C-9437-056C80B6FF48}" type="presParOf" srcId="{BD09E9E5-38DA-41E7-9364-5E2620EEEE21}" destId="{EC7C010C-C0A6-4F82-BA99-9C9DF495F711}" srcOrd="3" destOrd="0" presId="urn:microsoft.com/office/officeart/2005/8/layout/default"/>
    <dgm:cxn modelId="{7A613917-7B00-40AF-A687-9D42883C6D54}" type="presParOf" srcId="{BD09E9E5-38DA-41E7-9364-5E2620EEEE21}" destId="{5172BC71-92A3-4C3C-9C9F-1627D6030901}" srcOrd="4" destOrd="0" presId="urn:microsoft.com/office/officeart/2005/8/layout/default"/>
    <dgm:cxn modelId="{B8CA5E59-A3A0-4C75-9AB7-844F4A78B3C6}" type="presParOf" srcId="{BD09E9E5-38DA-41E7-9364-5E2620EEEE21}" destId="{9C4C5D80-9B89-4FBD-A4A9-523361D1F318}" srcOrd="5" destOrd="0" presId="urn:microsoft.com/office/officeart/2005/8/layout/default"/>
    <dgm:cxn modelId="{07D9F898-C969-40D0-9CBA-2B66488D30E8}" type="presParOf" srcId="{BD09E9E5-38DA-41E7-9364-5E2620EEEE21}" destId="{938C189B-CF1A-4673-A98A-75080670072B}" srcOrd="6" destOrd="0" presId="urn:microsoft.com/office/officeart/2005/8/layout/default"/>
    <dgm:cxn modelId="{22B5AA0C-29CE-41CA-9662-4E97D293E450}" type="presParOf" srcId="{BD09E9E5-38DA-41E7-9364-5E2620EEEE21}" destId="{5E30DEC8-29B6-431F-B8D9-EED996CC7C0C}" srcOrd="7" destOrd="0" presId="urn:microsoft.com/office/officeart/2005/8/layout/default"/>
    <dgm:cxn modelId="{8123E37E-4067-4B77-9CD5-B898AAEE2EAD}" type="presParOf" srcId="{BD09E9E5-38DA-41E7-9364-5E2620EEEE21}" destId="{1888E642-D55D-475B-B714-A4A9A9A2C3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04C0-E277-4730-8AF6-AC3756AD40D1}">
      <dsp:nvSpPr>
        <dsp:cNvPr id="0" name=""/>
        <dsp:cNvSpPr/>
      </dsp:nvSpPr>
      <dsp:spPr>
        <a:xfrm>
          <a:off x="6405" y="0"/>
          <a:ext cx="540064" cy="54006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5A8C0-C3CF-4A94-90BD-09CA508579AF}">
      <dsp:nvSpPr>
        <dsp:cNvPr id="0" name=""/>
        <dsp:cNvSpPr/>
      </dsp:nvSpPr>
      <dsp:spPr>
        <a:xfrm>
          <a:off x="60412" y="54006"/>
          <a:ext cx="432051" cy="432051"/>
        </a:xfrm>
        <a:prstGeom prst="chord">
          <a:avLst>
            <a:gd name="adj1" fmla="val 2332194"/>
            <a:gd name="adj2" fmla="val 858780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BDB346-3C78-4867-BC9A-A9941D8EEF22}">
      <dsp:nvSpPr>
        <dsp:cNvPr id="0" name=""/>
        <dsp:cNvSpPr/>
      </dsp:nvSpPr>
      <dsp:spPr>
        <a:xfrm>
          <a:off x="650004" y="997845"/>
          <a:ext cx="1597690" cy="227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Végzés megküldése a Magyar Bölcsődék Egyesülete számára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Magyar Bölcsődék Egyesületének munkatársát szakértőként kirendeli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Szakvéleményt az ellenőrzést követő 45 napon belül köteles elkészíteni a kirendelt szakértő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Egy alkalommal a fenti határidő legfeljebb 15 nappal meghosszabbítható az eredeti határidő letelte előtt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A szakértőt titoktartási kötelezettség terheli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Hamis vélemény esetén eljárási bírsággal sújtható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</dsp:txBody>
      <dsp:txXfrm>
        <a:off x="650004" y="997845"/>
        <a:ext cx="1597690" cy="2272770"/>
      </dsp:txXfrm>
    </dsp:sp>
    <dsp:sp modelId="{E4B9107C-B2E3-4810-AF3E-C490F7630398}">
      <dsp:nvSpPr>
        <dsp:cNvPr id="0" name=""/>
        <dsp:cNvSpPr/>
      </dsp:nvSpPr>
      <dsp:spPr>
        <a:xfrm>
          <a:off x="632046" y="20095"/>
          <a:ext cx="1597690" cy="54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entury Gothic"/>
              <a:ea typeface="+mn-ea"/>
              <a:cs typeface="+mn-cs"/>
            </a:rPr>
            <a:t>1. </a:t>
          </a:r>
          <a:r>
            <a:rPr lang="hu-HU" sz="1200" b="1" i="0" kern="120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Megyei Kormányhivatalok</a:t>
          </a:r>
          <a:endParaRPr lang="hu-HU" sz="1200" b="1" i="0" kern="120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sp:txBody>
      <dsp:txXfrm>
        <a:off x="632046" y="20095"/>
        <a:ext cx="1597690" cy="540064"/>
      </dsp:txXfrm>
    </dsp:sp>
    <dsp:sp modelId="{758763EB-EE81-4021-9FA1-9DFAD400DA7C}">
      <dsp:nvSpPr>
        <dsp:cNvPr id="0" name=""/>
        <dsp:cNvSpPr/>
      </dsp:nvSpPr>
      <dsp:spPr>
        <a:xfrm>
          <a:off x="2369187" y="0"/>
          <a:ext cx="540064" cy="54006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8D7DDB-60BB-472E-968A-F635A7D225B0}">
      <dsp:nvSpPr>
        <dsp:cNvPr id="0" name=""/>
        <dsp:cNvSpPr/>
      </dsp:nvSpPr>
      <dsp:spPr>
        <a:xfrm>
          <a:off x="2423193" y="54006"/>
          <a:ext cx="432051" cy="432051"/>
        </a:xfrm>
        <a:prstGeom prst="chord">
          <a:avLst>
            <a:gd name="adj1" fmla="val 692220"/>
            <a:gd name="adj2" fmla="val 10107780"/>
          </a:avLst>
        </a:prstGeom>
        <a:gradFill rotWithShape="0">
          <a:gsLst>
            <a:gs pos="0">
              <a:schemeClr val="accent5">
                <a:hueOff val="-774129"/>
                <a:satOff val="7761"/>
                <a:lumOff val="-5392"/>
                <a:alphaOff val="0"/>
                <a:shade val="85000"/>
              </a:schemeClr>
            </a:gs>
            <a:gs pos="100000">
              <a:schemeClr val="accent5">
                <a:hueOff val="-774129"/>
                <a:satOff val="7761"/>
                <a:lumOff val="-5392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774129"/>
              <a:satOff val="7761"/>
              <a:lumOff val="-5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E918C-F5E1-457A-8146-1F0733E3C345}">
      <dsp:nvSpPr>
        <dsp:cNvPr id="0" name=""/>
        <dsp:cNvSpPr/>
      </dsp:nvSpPr>
      <dsp:spPr>
        <a:xfrm>
          <a:off x="2958959" y="952776"/>
          <a:ext cx="1597690" cy="227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Szakértők felkérése, keretszerződés kötése a szakértőkkel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Megbízó levél megküldése a szakértő számára </a:t>
          </a:r>
          <a:r>
            <a:rPr lang="hu-HU" sz="1200" b="1" i="0" kern="1200" noProof="0" dirty="0" err="1" smtClean="0">
              <a:latin typeface="Century Gothic"/>
              <a:ea typeface="+mn-ea"/>
              <a:cs typeface="+mn-cs"/>
            </a:rPr>
            <a:t>emailben</a:t>
          </a: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, mellékelve a Megyei Kormányhivatal végzését is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b="0" i="0" kern="1200" noProof="0" dirty="0" smtClean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i="0" kern="1200" noProof="0" dirty="0">
            <a:latin typeface="Century Gothic"/>
            <a:ea typeface="+mn-ea"/>
            <a:cs typeface="+mn-cs"/>
          </a:endParaRPr>
        </a:p>
      </dsp:txBody>
      <dsp:txXfrm>
        <a:off x="2958959" y="952776"/>
        <a:ext cx="1597690" cy="2272770"/>
      </dsp:txXfrm>
    </dsp:sp>
    <dsp:sp modelId="{302F4DE7-769B-4D3E-A84B-2F8D211F0660}">
      <dsp:nvSpPr>
        <dsp:cNvPr id="0" name=""/>
        <dsp:cNvSpPr/>
      </dsp:nvSpPr>
      <dsp:spPr>
        <a:xfrm>
          <a:off x="2967907" y="208653"/>
          <a:ext cx="1597690" cy="54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entury Gothic"/>
              <a:ea typeface="+mn-ea"/>
              <a:cs typeface="+mn-cs"/>
            </a:rPr>
            <a:t>2</a:t>
          </a:r>
          <a:r>
            <a:rPr lang="hu-HU" sz="1200" b="1" i="0" kern="120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. Magyar     Bölcsődék Egyesülete</a:t>
          </a:r>
          <a:endParaRPr lang="hu-HU" sz="1200" b="1" i="0" kern="120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sp:txBody>
      <dsp:txXfrm>
        <a:off x="2967907" y="208653"/>
        <a:ext cx="1597690" cy="540064"/>
      </dsp:txXfrm>
    </dsp:sp>
    <dsp:sp modelId="{4F738C37-BF97-4929-AEE7-87705C6C865A}">
      <dsp:nvSpPr>
        <dsp:cNvPr id="0" name=""/>
        <dsp:cNvSpPr/>
      </dsp:nvSpPr>
      <dsp:spPr>
        <a:xfrm>
          <a:off x="4731968" y="0"/>
          <a:ext cx="540064" cy="54006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DE1EF0-B728-4E1E-BE9E-B83C5DEA57A7}">
      <dsp:nvSpPr>
        <dsp:cNvPr id="0" name=""/>
        <dsp:cNvSpPr/>
      </dsp:nvSpPr>
      <dsp:spPr>
        <a:xfrm>
          <a:off x="4785975" y="54006"/>
          <a:ext cx="432051" cy="432051"/>
        </a:xfrm>
        <a:prstGeom prst="chord">
          <a:avLst>
            <a:gd name="adj1" fmla="val 20907780"/>
            <a:gd name="adj2" fmla="val 11492220"/>
          </a:avLst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shade val="85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1548259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A2A33-D1B7-4F19-A312-D7F2CA063CFB}">
      <dsp:nvSpPr>
        <dsp:cNvPr id="0" name=""/>
        <dsp:cNvSpPr/>
      </dsp:nvSpPr>
      <dsp:spPr>
        <a:xfrm>
          <a:off x="5321693" y="926162"/>
          <a:ext cx="1597690" cy="227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Visszajelzést küld az </a:t>
          </a:r>
          <a:r>
            <a:rPr lang="hu-HU" sz="1200" b="1" i="0" kern="1200" noProof="0" dirty="0" err="1" smtClean="0">
              <a:latin typeface="Century Gothic"/>
              <a:ea typeface="+mn-ea"/>
              <a:cs typeface="+mn-cs"/>
              <a:hlinkClick xmlns:r="http://schemas.openxmlformats.org/officeDocument/2006/relationships" r:id="rId1"/>
            </a:rPr>
            <a:t>mbemodszertana</a:t>
          </a:r>
          <a:r>
            <a:rPr lang="hu-HU" sz="1200" b="1" i="0" kern="1200" noProof="0" dirty="0" smtClean="0">
              <a:latin typeface="Century Gothic"/>
              <a:ea typeface="+mn-ea"/>
              <a:cs typeface="+mn-cs"/>
              <a:hlinkClick xmlns:r="http://schemas.openxmlformats.org/officeDocument/2006/relationships" r:id="rId1"/>
            </a:rPr>
            <a:t>@</a:t>
          </a:r>
          <a:r>
            <a:rPr lang="hu-HU" sz="1200" b="1" i="0" kern="1200" noProof="0" dirty="0" err="1" smtClean="0">
              <a:latin typeface="Century Gothic"/>
              <a:ea typeface="+mn-ea"/>
              <a:cs typeface="+mn-cs"/>
              <a:hlinkClick xmlns:r="http://schemas.openxmlformats.org/officeDocument/2006/relationships" r:id="rId1"/>
            </a:rPr>
            <a:t>gmail.com</a:t>
          </a: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 címre a megbízás elfogadásáról és beérkezéséről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15 napon belül elvégzi az ellenőrzést és megküldi a feljegyzést a Magyar Bölcsődék Egyesületének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</dsp:txBody>
      <dsp:txXfrm>
        <a:off x="5321693" y="926162"/>
        <a:ext cx="1597690" cy="2272770"/>
      </dsp:txXfrm>
    </dsp:sp>
    <dsp:sp modelId="{DE296FEA-DDFB-49F9-BF17-5E8205F13DC2}">
      <dsp:nvSpPr>
        <dsp:cNvPr id="0" name=""/>
        <dsp:cNvSpPr/>
      </dsp:nvSpPr>
      <dsp:spPr>
        <a:xfrm>
          <a:off x="5411451" y="127844"/>
          <a:ext cx="1597690" cy="54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entury Gothic"/>
              <a:ea typeface="+mn-ea"/>
              <a:cs typeface="+mn-cs"/>
            </a:rPr>
            <a:t>3. </a:t>
          </a:r>
          <a:r>
            <a:rPr lang="hu-HU" sz="1200" b="1" i="0" kern="120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Szakértő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b="1" i="0" kern="120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sp:txBody>
      <dsp:txXfrm>
        <a:off x="5411451" y="127844"/>
        <a:ext cx="1597690" cy="540064"/>
      </dsp:txXfrm>
    </dsp:sp>
    <dsp:sp modelId="{11437CDB-33BF-4BB8-938E-BB32843EB585}">
      <dsp:nvSpPr>
        <dsp:cNvPr id="0" name=""/>
        <dsp:cNvSpPr/>
      </dsp:nvSpPr>
      <dsp:spPr>
        <a:xfrm>
          <a:off x="7094750" y="0"/>
          <a:ext cx="540064" cy="54006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04927F-86FC-4806-A257-214F9AB893A5}">
      <dsp:nvSpPr>
        <dsp:cNvPr id="0" name=""/>
        <dsp:cNvSpPr/>
      </dsp:nvSpPr>
      <dsp:spPr>
        <a:xfrm>
          <a:off x="7148756" y="54006"/>
          <a:ext cx="432051" cy="432051"/>
        </a:xfrm>
        <a:prstGeom prst="chord">
          <a:avLst>
            <a:gd name="adj1" fmla="val 19267806"/>
            <a:gd name="adj2" fmla="val 13012194"/>
          </a:avLst>
        </a:prstGeom>
        <a:gradFill rotWithShape="0">
          <a:gsLst>
            <a:gs pos="0">
              <a:schemeClr val="accent5">
                <a:hueOff val="-2322388"/>
                <a:satOff val="23283"/>
                <a:lumOff val="-16177"/>
                <a:alphaOff val="0"/>
                <a:shade val="85000"/>
              </a:schemeClr>
            </a:gs>
            <a:gs pos="100000">
              <a:schemeClr val="accent5">
                <a:hueOff val="-2322388"/>
                <a:satOff val="23283"/>
                <a:lumOff val="-16177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2322388"/>
              <a:satOff val="23283"/>
              <a:lumOff val="-16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8B576-5D60-4A5B-8758-0D9B5396DE1C}">
      <dsp:nvSpPr>
        <dsp:cNvPr id="0" name=""/>
        <dsp:cNvSpPr/>
      </dsp:nvSpPr>
      <dsp:spPr>
        <a:xfrm>
          <a:off x="7756307" y="908207"/>
          <a:ext cx="1597690" cy="227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Telefonon felkeresi az intézményt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Szakmai ellenőrzés új szervezetének bemutatása, mint módszertan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Saját bemutatkozás, időpont egyeztetés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Szakmai program kérése </a:t>
          </a:r>
          <a:r>
            <a:rPr lang="hu-HU" sz="1200" b="1" i="0" kern="1200" noProof="0" dirty="0" err="1" smtClean="0">
              <a:latin typeface="Century Gothic"/>
              <a:ea typeface="+mn-ea"/>
              <a:cs typeface="+mn-cs"/>
            </a:rPr>
            <a:t>emailben</a:t>
          </a:r>
          <a:endParaRPr lang="hu-HU" sz="1200" b="1" i="0" kern="1200" noProof="0" dirty="0" smtClean="0">
            <a:latin typeface="Century Gothic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Ellenőrzési szempontsor megküldése az intézmény számára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i="0" kern="1200" noProof="0" dirty="0">
            <a:latin typeface="Century Gothic"/>
            <a:ea typeface="+mn-ea"/>
            <a:cs typeface="+mn-cs"/>
          </a:endParaRPr>
        </a:p>
      </dsp:txBody>
      <dsp:txXfrm>
        <a:off x="7756307" y="908207"/>
        <a:ext cx="1597690" cy="2272770"/>
      </dsp:txXfrm>
    </dsp:sp>
    <dsp:sp modelId="{F05C8FA3-C822-4A14-A893-C94003C08ED6}">
      <dsp:nvSpPr>
        <dsp:cNvPr id="0" name=""/>
        <dsp:cNvSpPr/>
      </dsp:nvSpPr>
      <dsp:spPr>
        <a:xfrm>
          <a:off x="7747328" y="0"/>
          <a:ext cx="1597690" cy="54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entury Gothic"/>
              <a:ea typeface="+mn-ea"/>
              <a:cs typeface="+mn-cs"/>
            </a:rPr>
            <a:t>4. </a:t>
          </a:r>
          <a:r>
            <a:rPr lang="hu-HU" sz="1200" b="1" i="0" kern="120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Bölcsőde/mini bölcsőde</a:t>
          </a:r>
          <a:endParaRPr lang="hu-HU" sz="1200" b="1" i="0" kern="120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sp:txBody>
      <dsp:txXfrm>
        <a:off x="7747328" y="0"/>
        <a:ext cx="1597690" cy="540064"/>
      </dsp:txXfrm>
    </dsp:sp>
    <dsp:sp modelId="{49A46B0F-6456-4AE2-8431-ABDC3F9CE408}">
      <dsp:nvSpPr>
        <dsp:cNvPr id="0" name=""/>
        <dsp:cNvSpPr/>
      </dsp:nvSpPr>
      <dsp:spPr>
        <a:xfrm>
          <a:off x="9457531" y="0"/>
          <a:ext cx="540064" cy="54006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98E975-14A2-4735-A477-7AB6A5349FE4}">
      <dsp:nvSpPr>
        <dsp:cNvPr id="0" name=""/>
        <dsp:cNvSpPr/>
      </dsp:nvSpPr>
      <dsp:spPr>
        <a:xfrm>
          <a:off x="9511538" y="54006"/>
          <a:ext cx="432051" cy="432051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shade val="85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B09CD-5DBD-480E-BE56-C4013F2F3F85}">
      <dsp:nvSpPr>
        <dsp:cNvPr id="0" name=""/>
        <dsp:cNvSpPr/>
      </dsp:nvSpPr>
      <dsp:spPr>
        <a:xfrm>
          <a:off x="10029298" y="926162"/>
          <a:ext cx="1597690" cy="227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A megbízólevél és a Megyei Kormányhivatal végzésének bemutatása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Reggeliztetés időpontjától az altatás időpontjáig tartó megfigyelés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Altatási időben a délelőtti megfigyelés megbeszélése.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Szükség esetén tapasztalatcsere felajánlása a régióban működő bázisintézményekben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noProof="0" dirty="0" err="1" smtClean="0">
              <a:latin typeface="Century Gothic"/>
              <a:ea typeface="+mn-ea"/>
              <a:cs typeface="+mn-cs"/>
              <a:hlinkClick xmlns:r="http://schemas.openxmlformats.org/officeDocument/2006/relationships" r:id="rId2"/>
            </a:rPr>
            <a:t>www.magyarbolcsodek.hu</a:t>
          </a:r>
          <a:r>
            <a:rPr lang="hu-HU" sz="1200" b="1" i="0" kern="1200" noProof="0" dirty="0" smtClean="0">
              <a:latin typeface="Century Gothic"/>
              <a:ea typeface="+mn-ea"/>
              <a:cs typeface="+mn-cs"/>
            </a:rPr>
            <a:t> weboldal ajánlása</a:t>
          </a:r>
          <a:endParaRPr lang="hu-HU" sz="1200" b="1" i="0" kern="1200" noProof="0" dirty="0">
            <a:latin typeface="Century Gothic"/>
            <a:ea typeface="+mn-ea"/>
            <a:cs typeface="+mn-cs"/>
          </a:endParaRPr>
        </a:p>
      </dsp:txBody>
      <dsp:txXfrm>
        <a:off x="10029298" y="926162"/>
        <a:ext cx="1597690" cy="2272770"/>
      </dsp:txXfrm>
    </dsp:sp>
    <dsp:sp modelId="{C9FDE400-9569-4BA2-AFA5-18401387A5D9}">
      <dsp:nvSpPr>
        <dsp:cNvPr id="0" name=""/>
        <dsp:cNvSpPr/>
      </dsp:nvSpPr>
      <dsp:spPr>
        <a:xfrm>
          <a:off x="10114886" y="98772"/>
          <a:ext cx="1597690" cy="54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entury Gothic"/>
              <a:ea typeface="+mn-ea"/>
              <a:cs typeface="+mn-cs"/>
            </a:rPr>
            <a:t>5. </a:t>
          </a:r>
          <a:r>
            <a:rPr lang="hu-HU" sz="1200" b="1" i="0" kern="1200" noProof="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Helyszín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b="1" i="0" kern="1200" noProof="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sp:txBody>
      <dsp:txXfrm>
        <a:off x="10114886" y="98772"/>
        <a:ext cx="1597690" cy="540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255420" y="0"/>
          <a:ext cx="2803597" cy="2804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3532213" y="379359"/>
          <a:ext cx="2736821" cy="203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1450" lvl="1" indent="-17145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b="0" i="0" kern="1200" noProof="0" dirty="0">
            <a:latin typeface="Corbel"/>
            <a:ea typeface="+mn-ea"/>
            <a:cs typeface="+mn-cs"/>
          </a:endParaRPr>
        </a:p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MBE számára határidő megjelölésével megküldi a végzést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Elsősorban új intézmény létesítéséhez kér fel szakértőt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</dsp:txBody>
      <dsp:txXfrm>
        <a:off x="3532213" y="379359"/>
        <a:ext cx="2736821" cy="2034820"/>
      </dsp:txXfrm>
    </dsp:sp>
    <dsp:sp modelId="{2B9101F4-B5D1-4AB7-BC83-753D06A88415}">
      <dsp:nvSpPr>
        <dsp:cNvPr id="0" name=""/>
        <dsp:cNvSpPr/>
      </dsp:nvSpPr>
      <dsp:spPr>
        <a:xfrm>
          <a:off x="1875108" y="1012337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orbel"/>
              <a:ea typeface="+mn-ea"/>
              <a:cs typeface="+mn-cs"/>
            </a:rPr>
            <a:t>1. Megyei Kormányhivatal</a:t>
          </a:r>
          <a:endParaRPr lang="hu-HU" sz="1800" b="0" i="0" kern="1200" noProof="0" dirty="0">
            <a:latin typeface="Corbel"/>
            <a:ea typeface="+mn-ea"/>
            <a:cs typeface="+mn-cs"/>
          </a:endParaRPr>
        </a:p>
      </dsp:txBody>
      <dsp:txXfrm>
        <a:off x="1875108" y="1012337"/>
        <a:ext cx="1557905" cy="778766"/>
      </dsp:txXfrm>
    </dsp:sp>
    <dsp:sp modelId="{12D2183B-C8C1-4ADD-8BFA-63A0024D79DB}">
      <dsp:nvSpPr>
        <dsp:cNvPr id="0" name=""/>
        <dsp:cNvSpPr/>
      </dsp:nvSpPr>
      <dsp:spPr>
        <a:xfrm>
          <a:off x="476731" y="1611119"/>
          <a:ext cx="2803597" cy="280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787666" y="2067799"/>
          <a:ext cx="2667482" cy="189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Egyéni szakértő kirendelése határidő megjelölésével (15 nap)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Intézmény benyújtott szakmai programjának megküldése a szakértő számára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</dsp:txBody>
      <dsp:txXfrm>
        <a:off x="2787666" y="2067799"/>
        <a:ext cx="2667482" cy="1898819"/>
      </dsp:txXfrm>
    </dsp:sp>
    <dsp:sp modelId="{4E0AE086-AABF-4A0E-98D0-5626D79C154F}">
      <dsp:nvSpPr>
        <dsp:cNvPr id="0" name=""/>
        <dsp:cNvSpPr/>
      </dsp:nvSpPr>
      <dsp:spPr>
        <a:xfrm>
          <a:off x="1099577" y="2632777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orbel"/>
              <a:ea typeface="+mn-ea"/>
              <a:cs typeface="+mn-cs"/>
            </a:rPr>
            <a:t>2. Magyar Bölcsődék Egyesülete</a:t>
          </a:r>
          <a:endParaRPr lang="hu-HU" sz="1800" b="0" i="0" kern="1200" noProof="0" dirty="0">
            <a:latin typeface="Corbel"/>
            <a:ea typeface="+mn-ea"/>
            <a:cs typeface="+mn-cs"/>
          </a:endParaRPr>
        </a:p>
      </dsp:txBody>
      <dsp:txXfrm>
        <a:off x="1099577" y="2632777"/>
        <a:ext cx="1557905" cy="778766"/>
      </dsp:txXfrm>
    </dsp:sp>
    <dsp:sp modelId="{339FCDE6-ACB1-4FC6-B770-034DE4C59DA1}">
      <dsp:nvSpPr>
        <dsp:cNvPr id="0" name=""/>
        <dsp:cNvSpPr/>
      </dsp:nvSpPr>
      <dsp:spPr>
        <a:xfrm>
          <a:off x="1454963" y="3415038"/>
          <a:ext cx="2408724" cy="2409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3689612" y="3572493"/>
          <a:ext cx="2961288" cy="203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Kirendelt szakértő elkészíti a szakvéleményt 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Szakmai program véleményezéséhez a szempontsort felhasználja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Szakmai tartalmat a 15/1998. NM rendelet 10. sz. melléklete szerint vizsgálja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  <a:p>
          <a:pPr marL="114300" lvl="1" indent="-114300" algn="ctr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noProof="0" dirty="0" smtClean="0">
              <a:latin typeface="Corbel"/>
              <a:ea typeface="+mn-ea"/>
              <a:cs typeface="+mn-cs"/>
            </a:rPr>
            <a:t> Helyi sajátosságokra  figyel</a:t>
          </a:r>
          <a:endParaRPr lang="hu-HU" sz="1400" b="0" i="0" kern="1200" noProof="0" dirty="0">
            <a:latin typeface="Corbel"/>
            <a:ea typeface="+mn-ea"/>
            <a:cs typeface="+mn-cs"/>
          </a:endParaRPr>
        </a:p>
      </dsp:txBody>
      <dsp:txXfrm>
        <a:off x="3689612" y="3572493"/>
        <a:ext cx="2961288" cy="2035359"/>
      </dsp:txXfrm>
    </dsp:sp>
    <dsp:sp modelId="{6AED50E6-1C35-4B77-9E90-501897F8F6D8}">
      <dsp:nvSpPr>
        <dsp:cNvPr id="0" name=""/>
        <dsp:cNvSpPr/>
      </dsp:nvSpPr>
      <dsp:spPr>
        <a:xfrm>
          <a:off x="1878793" y="4255546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0" kern="1200" noProof="0" dirty="0" smtClean="0">
              <a:latin typeface="Corbel"/>
              <a:ea typeface="+mn-ea"/>
              <a:cs typeface="+mn-cs"/>
            </a:rPr>
            <a:t>3. Szakértő</a:t>
          </a:r>
          <a:endParaRPr lang="hu-HU" sz="1800" b="0" i="0" kern="1200" noProof="0" dirty="0">
            <a:latin typeface="Corbel"/>
            <a:ea typeface="+mn-ea"/>
            <a:cs typeface="+mn-cs"/>
          </a:endParaRPr>
        </a:p>
      </dsp:txBody>
      <dsp:txXfrm>
        <a:off x="1878793" y="4255546"/>
        <a:ext cx="1557905" cy="778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57C9C-89DF-405A-9F65-DDDA8EB9316A}">
      <dsp:nvSpPr>
        <dsp:cNvPr id="0" name=""/>
        <dsp:cNvSpPr/>
      </dsp:nvSpPr>
      <dsp:spPr>
        <a:xfrm>
          <a:off x="4125843" y="1967"/>
          <a:ext cx="6188765" cy="1560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1. </a:t>
          </a:r>
          <a:r>
            <a:rPr lang="hu-HU" sz="2000" kern="1200" dirty="0" smtClean="0"/>
            <a:t>2017.03.06.</a:t>
          </a:r>
          <a:endParaRPr lang="hu-HU" sz="2000" kern="1200" dirty="0"/>
        </a:p>
      </dsp:txBody>
      <dsp:txXfrm>
        <a:off x="4125843" y="197034"/>
        <a:ext cx="5603566" cy="1170399"/>
      </dsp:txXfrm>
    </dsp:sp>
    <dsp:sp modelId="{EA024770-26A3-43CA-B9DB-7D7EB1D61AC7}">
      <dsp:nvSpPr>
        <dsp:cNvPr id="0" name=""/>
        <dsp:cNvSpPr/>
      </dsp:nvSpPr>
      <dsp:spPr>
        <a:xfrm>
          <a:off x="0" y="1967"/>
          <a:ext cx="4125843" cy="15605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1. </a:t>
          </a:r>
          <a:r>
            <a:rPr lang="hu-HU" sz="2000" kern="1200" dirty="0" smtClean="0"/>
            <a:t>Bázisintézmények felkérése</a:t>
          </a:r>
          <a:endParaRPr lang="hu-HU" sz="2000" kern="1200" dirty="0"/>
        </a:p>
      </dsp:txBody>
      <dsp:txXfrm>
        <a:off x="76179" y="78146"/>
        <a:ext cx="3973485" cy="1408174"/>
      </dsp:txXfrm>
    </dsp:sp>
    <dsp:sp modelId="{F8DF82FF-C494-47B2-8706-9F5D2FA5D527}">
      <dsp:nvSpPr>
        <dsp:cNvPr id="0" name=""/>
        <dsp:cNvSpPr/>
      </dsp:nvSpPr>
      <dsp:spPr>
        <a:xfrm>
          <a:off x="4125843" y="1718553"/>
          <a:ext cx="6188765" cy="1560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2. </a:t>
          </a:r>
          <a:r>
            <a:rPr lang="hu-HU" sz="2000" kern="1200" dirty="0" smtClean="0"/>
            <a:t>2017.04.04.</a:t>
          </a:r>
          <a:endParaRPr lang="hu-HU" sz="2000" kern="1200" dirty="0"/>
        </a:p>
      </dsp:txBody>
      <dsp:txXfrm>
        <a:off x="4125843" y="1913620"/>
        <a:ext cx="5603566" cy="1170399"/>
      </dsp:txXfrm>
    </dsp:sp>
    <dsp:sp modelId="{392C2F1C-71ED-4B2F-8486-AD9D1C73BB2E}">
      <dsp:nvSpPr>
        <dsp:cNvPr id="0" name=""/>
        <dsp:cNvSpPr/>
      </dsp:nvSpPr>
      <dsp:spPr>
        <a:xfrm>
          <a:off x="0" y="1718553"/>
          <a:ext cx="4125843" cy="1560532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2. </a:t>
          </a:r>
          <a:r>
            <a:rPr lang="hu-HU" sz="2000" kern="1200" dirty="0" smtClean="0"/>
            <a:t>Szakértők felkérése, ellenőrzések megkezdése</a:t>
          </a:r>
          <a:endParaRPr lang="hu-HU" sz="2000" kern="1200" dirty="0"/>
        </a:p>
      </dsp:txBody>
      <dsp:txXfrm>
        <a:off x="76179" y="1794732"/>
        <a:ext cx="3973485" cy="1408174"/>
      </dsp:txXfrm>
    </dsp:sp>
    <dsp:sp modelId="{4D5195D9-944B-4734-8EDB-BAA292926AA7}">
      <dsp:nvSpPr>
        <dsp:cNvPr id="0" name=""/>
        <dsp:cNvSpPr/>
      </dsp:nvSpPr>
      <dsp:spPr>
        <a:xfrm>
          <a:off x="4125843" y="3435139"/>
          <a:ext cx="6188765" cy="1560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/>
            <a:t>3. </a:t>
          </a:r>
          <a:r>
            <a:rPr lang="hu-HU" sz="2000" kern="1200" dirty="0" smtClean="0"/>
            <a:t>2017.május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4. 2017.október</a:t>
          </a:r>
          <a:endParaRPr lang="hu-HU" sz="2000" kern="1200" dirty="0"/>
        </a:p>
      </dsp:txBody>
      <dsp:txXfrm>
        <a:off x="4125843" y="3630206"/>
        <a:ext cx="5603566" cy="1170399"/>
      </dsp:txXfrm>
    </dsp:sp>
    <dsp:sp modelId="{5757EB62-5906-4DEB-9FD9-4B919B2FBE98}">
      <dsp:nvSpPr>
        <dsp:cNvPr id="0" name=""/>
        <dsp:cNvSpPr/>
      </dsp:nvSpPr>
      <dsp:spPr>
        <a:xfrm>
          <a:off x="0" y="3435139"/>
          <a:ext cx="4125843" cy="1560532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3-4. Országos szakmai napok szervezése</a:t>
          </a:r>
          <a:endParaRPr lang="hu-HU" sz="2000" kern="1200" dirty="0"/>
        </a:p>
      </dsp:txBody>
      <dsp:txXfrm>
        <a:off x="76179" y="3511318"/>
        <a:ext cx="3973485" cy="1408174"/>
      </dsp:txXfrm>
    </dsp:sp>
    <dsp:sp modelId="{3AE53B8F-36A5-4BFC-B44F-CD8DFA97D16B}">
      <dsp:nvSpPr>
        <dsp:cNvPr id="0" name=""/>
        <dsp:cNvSpPr/>
      </dsp:nvSpPr>
      <dsp:spPr>
        <a:xfrm>
          <a:off x="4125843" y="5151725"/>
          <a:ext cx="6188765" cy="1560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5. 2018. március</a:t>
          </a:r>
          <a:endParaRPr lang="hu-HU" sz="2000" kern="1200" dirty="0"/>
        </a:p>
      </dsp:txBody>
      <dsp:txXfrm>
        <a:off x="4125843" y="5346792"/>
        <a:ext cx="5603566" cy="1170399"/>
      </dsp:txXfrm>
    </dsp:sp>
    <dsp:sp modelId="{21D7C215-56C5-4F0E-A65E-03B50B5A38CF}">
      <dsp:nvSpPr>
        <dsp:cNvPr id="0" name=""/>
        <dsp:cNvSpPr/>
      </dsp:nvSpPr>
      <dsp:spPr>
        <a:xfrm>
          <a:off x="0" y="5151725"/>
          <a:ext cx="4125843" cy="156053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5. Intézményi ellenőrzések és nyilvántartások, adatok szakmai elemzése feldolgozása</a:t>
          </a:r>
          <a:endParaRPr lang="hu-HU" sz="2000" kern="1200" dirty="0"/>
        </a:p>
      </dsp:txBody>
      <dsp:txXfrm>
        <a:off x="76179" y="5227904"/>
        <a:ext cx="3973485" cy="1408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1AB8F-51D8-46D0-ABBE-A69EDD400111}">
      <dsp:nvSpPr>
        <dsp:cNvPr id="0" name=""/>
        <dsp:cNvSpPr/>
      </dsp:nvSpPr>
      <dsp:spPr>
        <a:xfrm>
          <a:off x="0" y="496689"/>
          <a:ext cx="679547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11301-ECEF-4B34-8B81-9A1E6538ADB3}">
      <dsp:nvSpPr>
        <dsp:cNvPr id="0" name=""/>
        <dsp:cNvSpPr/>
      </dsp:nvSpPr>
      <dsp:spPr>
        <a:xfrm>
          <a:off x="339773" y="53889"/>
          <a:ext cx="475683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97" tIns="0" rIns="17979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MBE elnöke</a:t>
          </a:r>
          <a:endParaRPr lang="hu-HU" sz="3000" kern="1200" dirty="0"/>
        </a:p>
      </dsp:txBody>
      <dsp:txXfrm>
        <a:off x="383004" y="97120"/>
        <a:ext cx="4670371" cy="799138"/>
      </dsp:txXfrm>
    </dsp:sp>
    <dsp:sp modelId="{087E88A7-6DF0-4921-AC81-E1864D41B580}">
      <dsp:nvSpPr>
        <dsp:cNvPr id="0" name=""/>
        <dsp:cNvSpPr/>
      </dsp:nvSpPr>
      <dsp:spPr>
        <a:xfrm>
          <a:off x="0" y="1857490"/>
          <a:ext cx="679547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B584A-EF69-491E-92ED-34C17960F1DA}">
      <dsp:nvSpPr>
        <dsp:cNvPr id="0" name=""/>
        <dsp:cNvSpPr/>
      </dsp:nvSpPr>
      <dsp:spPr>
        <a:xfrm>
          <a:off x="339773" y="1414690"/>
          <a:ext cx="475683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97" tIns="0" rIns="17979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MBE főtitkára</a:t>
          </a:r>
          <a:endParaRPr lang="hu-HU" sz="3000" kern="1200" dirty="0"/>
        </a:p>
      </dsp:txBody>
      <dsp:txXfrm>
        <a:off x="383004" y="1457921"/>
        <a:ext cx="4670371" cy="799138"/>
      </dsp:txXfrm>
    </dsp:sp>
    <dsp:sp modelId="{E8352AA2-19B6-44A1-B449-72142EB5505B}">
      <dsp:nvSpPr>
        <dsp:cNvPr id="0" name=""/>
        <dsp:cNvSpPr/>
      </dsp:nvSpPr>
      <dsp:spPr>
        <a:xfrm>
          <a:off x="0" y="3218290"/>
          <a:ext cx="679547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3F808-D011-4C68-93E0-8E3997343707}">
      <dsp:nvSpPr>
        <dsp:cNvPr id="0" name=""/>
        <dsp:cNvSpPr/>
      </dsp:nvSpPr>
      <dsp:spPr>
        <a:xfrm>
          <a:off x="339773" y="2775490"/>
          <a:ext cx="475683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97" tIns="0" rIns="17979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MBE alelnökei</a:t>
          </a:r>
          <a:endParaRPr lang="hu-HU" sz="3000" kern="1200" dirty="0"/>
        </a:p>
      </dsp:txBody>
      <dsp:txXfrm>
        <a:off x="383004" y="2818721"/>
        <a:ext cx="4670371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1DE0D-CEBD-4EBC-9CAB-4C74E6CECAC9}">
      <dsp:nvSpPr>
        <dsp:cNvPr id="0" name=""/>
        <dsp:cNvSpPr/>
      </dsp:nvSpPr>
      <dsp:spPr>
        <a:xfrm>
          <a:off x="1312834" y="1950"/>
          <a:ext cx="2510369" cy="15062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Meglévő pozitívumok megerősítése, dicséret</a:t>
          </a:r>
          <a:endParaRPr lang="hu-HU" sz="2200" kern="1200" dirty="0"/>
        </a:p>
      </dsp:txBody>
      <dsp:txXfrm>
        <a:off x="1312834" y="1950"/>
        <a:ext cx="2510369" cy="1506221"/>
      </dsp:txXfrm>
    </dsp:sp>
    <dsp:sp modelId="{104A7DAA-D11F-4287-8E5A-528E918B5944}">
      <dsp:nvSpPr>
        <dsp:cNvPr id="0" name=""/>
        <dsp:cNvSpPr/>
      </dsp:nvSpPr>
      <dsp:spPr>
        <a:xfrm>
          <a:off x="4074241" y="1950"/>
          <a:ext cx="2510369" cy="1506221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Szakmai támogatás, segítség nyújtása</a:t>
          </a:r>
          <a:endParaRPr lang="hu-HU" sz="2200" kern="1200" dirty="0"/>
        </a:p>
      </dsp:txBody>
      <dsp:txXfrm>
        <a:off x="4074241" y="1950"/>
        <a:ext cx="2510369" cy="1506221"/>
      </dsp:txXfrm>
    </dsp:sp>
    <dsp:sp modelId="{5172BC71-92A3-4C3C-9C9F-1627D6030901}">
      <dsp:nvSpPr>
        <dsp:cNvPr id="0" name=""/>
        <dsp:cNvSpPr/>
      </dsp:nvSpPr>
      <dsp:spPr>
        <a:xfrm>
          <a:off x="1312834" y="1759209"/>
          <a:ext cx="2510369" cy="150622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Jogszabályok, szakmai szabályzók pontos ismertetése</a:t>
          </a:r>
          <a:endParaRPr lang="hu-HU" sz="2200" kern="1200" dirty="0"/>
        </a:p>
      </dsp:txBody>
      <dsp:txXfrm>
        <a:off x="1312834" y="1759209"/>
        <a:ext cx="2510369" cy="1506221"/>
      </dsp:txXfrm>
    </dsp:sp>
    <dsp:sp modelId="{938C189B-CF1A-4673-A98A-75080670072B}">
      <dsp:nvSpPr>
        <dsp:cNvPr id="0" name=""/>
        <dsp:cNvSpPr/>
      </dsp:nvSpPr>
      <dsp:spPr>
        <a:xfrm>
          <a:off x="4074241" y="1759209"/>
          <a:ext cx="2510369" cy="1506221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Tárgyi feltételek, személyi feltételek, nevelés, gondozás, dokumentáció</a:t>
          </a:r>
          <a:endParaRPr lang="hu-HU" sz="2200" kern="1200" dirty="0"/>
        </a:p>
      </dsp:txBody>
      <dsp:txXfrm>
        <a:off x="4074241" y="1759209"/>
        <a:ext cx="2510369" cy="1506221"/>
      </dsp:txXfrm>
    </dsp:sp>
    <dsp:sp modelId="{1888E642-D55D-475B-B714-A4A9A9A2C371}">
      <dsp:nvSpPr>
        <dsp:cNvPr id="0" name=""/>
        <dsp:cNvSpPr/>
      </dsp:nvSpPr>
      <dsp:spPr>
        <a:xfrm>
          <a:off x="2693538" y="3516468"/>
          <a:ext cx="2510369" cy="150622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 Előre mutató javaslatok megtétele </a:t>
          </a:r>
          <a:endParaRPr lang="hu-HU" sz="2200" kern="1200" dirty="0"/>
        </a:p>
      </dsp:txBody>
      <dsp:txXfrm>
        <a:off x="2693538" y="3516468"/>
        <a:ext cx="2510369" cy="150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CCE2-A01C-44B5-AA37-6070FD4EF256}" type="datetimeFigureOut">
              <a:rPr lang="hu-HU" smtClean="0"/>
              <a:t>2017.04.04.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A566-AA56-4649-9A2B-8E474DB062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1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5695-E7AA-4CAE-8AD7-3A6F88BDB600}" type="datetimeFigureOut">
              <a:rPr lang="hu-HU" smtClean="0"/>
              <a:t>2017.04.04.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36E24-4973-4BA9-AE48-A477B9EDA60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308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/>
            </a:pPr>
            <a:r>
              <a:rPr lang="hu-HU" dirty="0" smtClean="0"/>
              <a:t>Ez a sablon használható kezdőfájlként egy projekt mérföldköveivel kapcsolatos</a:t>
            </a:r>
            <a:r>
              <a:rPr lang="hu-HU" baseline="0" dirty="0" smtClean="0"/>
              <a:t> friss információk közlésére.</a:t>
            </a:r>
            <a:endParaRPr lang="hu-HU" dirty="0" smtClean="0"/>
          </a:p>
          <a:p>
            <a:endParaRPr lang="hu-HU" baseline="0" dirty="0" smtClean="0"/>
          </a:p>
          <a:p>
            <a:pPr lvl="0"/>
            <a:r>
              <a:rPr lang="hu-HU" sz="1000" b="1" dirty="0" smtClean="0"/>
              <a:t>Szakaszok</a:t>
            </a:r>
            <a:endParaRPr lang="hu-HU" sz="1000" b="0" dirty="0" smtClean="0"/>
          </a:p>
          <a:p>
            <a:pPr lvl="0"/>
            <a:r>
              <a:rPr lang="hu-HU" sz="1000" b="0" dirty="0" smtClean="0"/>
              <a:t>A jobb gombbal a diákra kattintva szakaszokat vehet fel.</a:t>
            </a:r>
            <a:r>
              <a:rPr lang="hu-HU" sz="1000" b="0" baseline="0" dirty="0" smtClean="0"/>
              <a:t> A szakaszok segítséget nyújtanak a diák rendszerezéséhez vagy több szerző esetén az együttműködéshez.</a:t>
            </a:r>
            <a:endParaRPr lang="hu-HU" sz="1000" b="0" dirty="0" smtClean="0"/>
          </a:p>
          <a:p>
            <a:pPr lvl="0"/>
            <a:endParaRPr lang="hu-HU" sz="1000" b="1" dirty="0" smtClean="0"/>
          </a:p>
          <a:p>
            <a:pPr lvl="0"/>
            <a:r>
              <a:rPr lang="hu-HU" sz="1000" b="1" dirty="0" smtClean="0"/>
              <a:t>Jegyzetek</a:t>
            </a:r>
          </a:p>
          <a:p>
            <a:pPr lvl="0"/>
            <a:r>
              <a:rPr lang="hu-HU" sz="1000" dirty="0" smtClean="0"/>
              <a:t>A Jegyzetek szakaszba előadói jegyzeteket írhat, vagy további információkat adhat meg a közönség részére.</a:t>
            </a:r>
            <a:r>
              <a:rPr lang="hu-HU" sz="1000" baseline="0" dirty="0" smtClean="0"/>
              <a:t> Ezeket a jegyzeteket az előadás folyamán a Bemutatónézetek lapon tekintheti meg. </a:t>
            </a:r>
          </a:p>
          <a:p>
            <a:pPr lvl="0">
              <a:buFontTx/>
              <a:buNone/>
            </a:pPr>
            <a:r>
              <a:rPr lang="hu-HU" sz="1000" dirty="0" smtClean="0"/>
              <a:t>Tartsa szem előtt a betűméretet (fontos a kisegítő lehetőségek, a láthatóság, a videoklip-rögzítés és az online hasznosítás szempontjából)</a:t>
            </a:r>
          </a:p>
          <a:p>
            <a:pPr lvl="0"/>
            <a:endParaRPr lang="hu-HU" sz="1000" dirty="0" smtClean="0"/>
          </a:p>
          <a:p>
            <a:pPr lvl="0">
              <a:buFontTx/>
              <a:buNone/>
            </a:pPr>
            <a:r>
              <a:rPr lang="hu-HU" sz="1000" b="1" dirty="0" smtClean="0"/>
              <a:t>Összehangolt színek </a:t>
            </a:r>
          </a:p>
          <a:p>
            <a:pPr lvl="0">
              <a:buFontTx/>
              <a:buNone/>
            </a:pPr>
            <a:r>
              <a:rPr lang="hu-HU" sz="1000" dirty="0" smtClean="0"/>
              <a:t>Különösen ügyeljen a grafikonokra, a diagramokra és a szövegdobozokra.</a:t>
            </a:r>
            <a:r>
              <a:rPr lang="hu-HU" sz="1000" baseline="0" dirty="0" smtClean="0"/>
              <a:t> </a:t>
            </a:r>
            <a:endParaRPr lang="hu-HU" sz="1000" dirty="0" smtClean="0"/>
          </a:p>
          <a:p>
            <a:pPr lvl="0"/>
            <a:r>
              <a:rPr lang="hu-HU" sz="1000" dirty="0" smtClean="0"/>
              <a:t>Vegye figyelembe, hogy a résztvevők a bemutatót fekete-fehér vagy </a:t>
            </a:r>
            <a:r>
              <a:rPr lang="hu-HU" sz="1000" dirty="0" err="1" smtClean="0"/>
              <a:t>szürkeárnyalatos formátumban nyomtatják ki</a:t>
            </a:r>
            <a:r>
              <a:rPr lang="hu-HU" sz="1000" dirty="0" smtClean="0"/>
              <a:t>. Nyomtasson egy tesztlapot, és ellenőrizze, hogy a színértékek hatásosak-e, ha a bemutatót fekete-fehér és </a:t>
            </a:r>
            <a:r>
              <a:rPr lang="hu-HU" sz="1000" dirty="0" err="1" smtClean="0"/>
              <a:t>szürkeárnyalatos formátumban nyomtatják ki</a:t>
            </a:r>
            <a:r>
              <a:rPr lang="hu-HU" sz="1000" dirty="0" smtClean="0"/>
              <a:t>.</a:t>
            </a:r>
          </a:p>
          <a:p>
            <a:pPr lvl="0">
              <a:buFontTx/>
              <a:buNone/>
            </a:pPr>
            <a:endParaRPr lang="hu-HU" sz="1000" dirty="0" smtClean="0"/>
          </a:p>
          <a:p>
            <a:pPr lvl="0">
              <a:buFontTx/>
              <a:buNone/>
            </a:pPr>
            <a:r>
              <a:rPr lang="hu-HU" sz="1000" b="1" dirty="0" smtClean="0"/>
              <a:t>Ábrák, táblázatok és grafikonok</a:t>
            </a:r>
          </a:p>
          <a:p>
            <a:pPr lvl="0"/>
            <a:r>
              <a:rPr lang="hu-HU" sz="1000" dirty="0" smtClean="0"/>
              <a:t>Ügyeljen az egyszerűségre: ha csak lehet, használjon egységes, a figyelmet nem elterelő stílusokat és színeket.</a:t>
            </a:r>
          </a:p>
          <a:p>
            <a:pPr lvl="0"/>
            <a:r>
              <a:rPr lang="hu-HU" sz="1000" dirty="0" smtClean="0"/>
              <a:t>Lássa el felirattal az összes grafikont és táblázatot.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89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következő diák</a:t>
            </a:r>
            <a:r>
              <a:rPr lang="hu-HU" baseline="0" dirty="0" smtClean="0"/>
              <a:t> néhány ütemtervpéldát jelenítenek meg SmartArt-ábrák segítségével.</a:t>
            </a:r>
            <a:endParaRPr lang="hu-HU" dirty="0" smtClean="0"/>
          </a:p>
          <a:p>
            <a:r>
              <a:rPr lang="hu-HU" dirty="0" smtClean="0"/>
              <a:t>A projektütemtervben világosan jelölje meg a mérföldköveket, a</a:t>
            </a:r>
            <a:r>
              <a:rPr lang="hu-HU" baseline="0" dirty="0" smtClean="0"/>
              <a:t> fontos dátumokat, </a:t>
            </a:r>
            <a:r>
              <a:rPr lang="hu-HU" dirty="0" smtClean="0"/>
              <a:t>valamint azt a pontot, ahol a projekt éppen tart.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28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következő diák</a:t>
            </a:r>
            <a:r>
              <a:rPr lang="hu-HU" baseline="0" dirty="0" smtClean="0"/>
              <a:t> néhány ütemtervpéldát jelenítenek meg SmartArt-ábrák segítségével.</a:t>
            </a:r>
            <a:endParaRPr lang="hu-HU" dirty="0" smtClean="0"/>
          </a:p>
          <a:p>
            <a:r>
              <a:rPr lang="hu-HU" dirty="0" smtClean="0"/>
              <a:t>A projektütemtervben világosan jelölje meg a mérföldköveket, a</a:t>
            </a:r>
            <a:r>
              <a:rPr lang="hu-HU" baseline="0" dirty="0" smtClean="0"/>
              <a:t> fontos dátumokat, </a:t>
            </a:r>
            <a:r>
              <a:rPr lang="hu-HU" dirty="0" smtClean="0"/>
              <a:t>valamint azt a pontot, ahol a projekt éppen tart.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hu-HU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hu-H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28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latinLnBrk="0">
              <a:defRPr lang="hu-HU"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hu-H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 szerkesztéshez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8197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latinLnBrk="0">
              <a:defRPr lang="hu-HU" sz="3600" b="0" cap="none">
                <a:latin typeface="Georgia" pitchFamily="18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latinLnBrk="0">
              <a:buNone/>
              <a:defRPr lang="hu-H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hu-H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latinLnBrk="0">
              <a:defRPr lang="hu-HU" sz="2800"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hu-HU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hu-HU" sz="1800">
                <a:latin typeface="Georgia" pitchFamily="18" charset="0"/>
              </a:defRPr>
            </a:lvl2pPr>
            <a:lvl3pPr latinLnBrk="0">
              <a:defRPr lang="hu-HU" sz="2000">
                <a:latin typeface="Georgia" pitchFamily="18" charset="0"/>
              </a:defRPr>
            </a:lvl3pPr>
            <a:lvl4pPr latinLnBrk="0">
              <a:defRPr lang="hu-HU" sz="2000">
                <a:latin typeface="Georgia" pitchFamily="18" charset="0"/>
              </a:defRPr>
            </a:lvl4pPr>
            <a:lvl5pPr latinLnBrk="0">
              <a:defRPr lang="hu-HU" sz="2000">
                <a:latin typeface="Georgia" pitchFamily="18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4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elá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latinLnBrk="0">
              <a:defRPr lang="hu-HU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hu-HU" sz="20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latinLnBrk="0">
              <a:defRPr lang="hu-HU" sz="2000"/>
            </a:lvl1pPr>
            <a:lvl2pPr latinLnBrk="0">
              <a:defRPr lang="hu-HU" sz="1800"/>
            </a:lvl2pPr>
            <a:lvl3pPr latinLnBrk="0">
              <a:defRPr lang="hu-HU" sz="1600"/>
            </a:lvl3pPr>
            <a:lvl4pPr latinLnBrk="0">
              <a:defRPr lang="hu-HU" sz="1400"/>
            </a:lvl4pPr>
            <a:lvl5pPr latinLnBrk="0">
              <a:defRPr lang="hu-HU" sz="14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hu-HU" sz="20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latinLnBrk="0">
              <a:defRPr lang="hu-HU" sz="2000"/>
            </a:lvl1pPr>
            <a:lvl2pPr latinLnBrk="0">
              <a:defRPr lang="hu-HU" sz="1800"/>
            </a:lvl2pPr>
            <a:lvl3pPr latinLnBrk="0">
              <a:defRPr lang="hu-HU" sz="1600"/>
            </a:lvl3pPr>
            <a:lvl4pPr latinLnBrk="0">
              <a:defRPr lang="hu-HU" sz="1400"/>
            </a:lvl4pPr>
            <a:lvl5pPr latinLnBrk="0">
              <a:defRPr lang="hu-HU" sz="14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62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hu-HU" sz="28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20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92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2000"/>
            </a:lvl6pPr>
            <a:lvl7pPr latinLnBrk="0">
              <a:defRPr lang="hu-HU" sz="2000"/>
            </a:lvl7pPr>
            <a:lvl8pPr latinLnBrk="0">
              <a:defRPr lang="hu-HU" sz="2000"/>
            </a:lvl8pPr>
            <a:lvl9pPr latinLnBrk="0">
              <a:defRPr lang="hu-HU"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hu-HU" sz="32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27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2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8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latinLnBrk="0">
              <a:defRPr lang="hu-HU"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hu-H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 szerkesztéshez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8197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latinLnBrk="0">
              <a:defRPr lang="hu-HU" sz="3600" b="0" cap="none">
                <a:latin typeface="Georgia" pitchFamily="18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latinLnBrk="0">
              <a:buNone/>
              <a:defRPr lang="hu-H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hu-H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98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latinLnBrk="0">
              <a:defRPr lang="hu-HU" sz="2800"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hu-HU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hu-HU" sz="1800">
                <a:latin typeface="Georgia" pitchFamily="18" charset="0"/>
              </a:defRPr>
            </a:lvl2pPr>
            <a:lvl3pPr latinLnBrk="0">
              <a:defRPr lang="hu-HU" sz="2000">
                <a:latin typeface="Georgia" pitchFamily="18" charset="0"/>
              </a:defRPr>
            </a:lvl3pPr>
            <a:lvl4pPr latinLnBrk="0">
              <a:defRPr lang="hu-HU" sz="2000">
                <a:latin typeface="Georgia" pitchFamily="18" charset="0"/>
              </a:defRPr>
            </a:lvl4pPr>
            <a:lvl5pPr latinLnBrk="0">
              <a:defRPr lang="hu-HU" sz="2000">
                <a:latin typeface="Georgia" pitchFamily="18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1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elá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latinLnBrk="0">
              <a:defRPr lang="hu-HU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hu-HU" sz="20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latinLnBrk="0">
              <a:defRPr lang="hu-HU" sz="2000"/>
            </a:lvl1pPr>
            <a:lvl2pPr latinLnBrk="0">
              <a:defRPr lang="hu-HU" sz="1800"/>
            </a:lvl2pPr>
            <a:lvl3pPr latinLnBrk="0">
              <a:defRPr lang="hu-HU" sz="1600"/>
            </a:lvl3pPr>
            <a:lvl4pPr latinLnBrk="0">
              <a:defRPr lang="hu-HU" sz="1400"/>
            </a:lvl4pPr>
            <a:lvl5pPr latinLnBrk="0">
              <a:defRPr lang="hu-HU" sz="14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hu-HU" sz="20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latinLnBrk="0">
              <a:defRPr lang="hu-HU" sz="2000"/>
            </a:lvl1pPr>
            <a:lvl2pPr latinLnBrk="0">
              <a:defRPr lang="hu-HU" sz="1800"/>
            </a:lvl2pPr>
            <a:lvl3pPr latinLnBrk="0">
              <a:defRPr lang="hu-HU" sz="1600"/>
            </a:lvl3pPr>
            <a:lvl4pPr latinLnBrk="0">
              <a:defRPr lang="hu-HU" sz="1400"/>
            </a:lvl4pPr>
            <a:lvl5pPr latinLnBrk="0">
              <a:defRPr lang="hu-HU" sz="14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21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hu-HU" sz="28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63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17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2000"/>
            </a:lvl6pPr>
            <a:lvl7pPr latinLnBrk="0">
              <a:defRPr lang="hu-HU" sz="2000"/>
            </a:lvl7pPr>
            <a:lvl8pPr latinLnBrk="0">
              <a:defRPr lang="hu-HU" sz="2000"/>
            </a:lvl8pPr>
            <a:lvl9pPr latinLnBrk="0">
              <a:defRPr lang="hu-HU"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79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hu-HU" sz="32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58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hu-HU" smtClean="0"/>
              <a:t>2017.04.04.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hu-H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2017.04.04.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9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hu-H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yarbolcsodek.hu/" TargetMode="External"/><Relationship Id="rId7" Type="http://schemas.openxmlformats.org/officeDocument/2006/relationships/image" Target="../media/image15.jpg"/><Relationship Id="rId2" Type="http://schemas.openxmlformats.org/officeDocument/2006/relationships/hyperlink" Target="mailto:mbemodszertana@gmail.co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1" y="914400"/>
            <a:ext cx="4011084" cy="12439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Magyar Bölcsődék Egyesülete – módszertani szervezet,</a:t>
            </a:r>
            <a:br>
              <a:rPr lang="hu-HU" dirty="0" smtClean="0"/>
            </a:br>
            <a:r>
              <a:rPr lang="hu-HU" dirty="0" smtClean="0"/>
              <a:t>szakértői tevékenység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4" y="1046205"/>
            <a:ext cx="2785124" cy="2088843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1" y="2603157"/>
            <a:ext cx="4011084" cy="3523007"/>
          </a:xfrm>
        </p:spPr>
        <p:txBody>
          <a:bodyPr/>
          <a:lstStyle/>
          <a:p>
            <a:endParaRPr lang="hu-HU" dirty="0"/>
          </a:p>
          <a:p>
            <a:r>
              <a:rPr lang="hu-HU" sz="1600" b="1" dirty="0" smtClean="0"/>
              <a:t>2017.04.04.</a:t>
            </a:r>
            <a:endParaRPr lang="hu-HU" sz="1600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12" y="1046204"/>
            <a:ext cx="2785124" cy="208884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12" y="3739427"/>
            <a:ext cx="2785124" cy="208884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4" y="3723452"/>
            <a:ext cx="2806423" cy="210481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265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59427" y="0"/>
            <a:ext cx="10515600" cy="897924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600" dirty="0" smtClean="0">
                <a:latin typeface="Century Gothic"/>
              </a:rPr>
              <a:t>Szakmai e</a:t>
            </a:r>
            <a:r>
              <a:rPr lang="hu-HU" sz="3600" b="0" i="0" dirty="0" smtClean="0">
                <a:solidFill>
                  <a:schemeClr val="tx1"/>
                </a:solidFill>
                <a:latin typeface="Century Gothic"/>
              </a:rPr>
              <a:t>llenőrzés folyamatának ábrázolása</a:t>
            </a:r>
            <a:endParaRPr lang="hu-HU" sz="3600" b="0" i="0" dirty="0">
              <a:solidFill>
                <a:schemeClr val="tx1"/>
              </a:solidFill>
              <a:latin typeface="Century Gothic"/>
            </a:endParaRPr>
          </a:p>
        </p:txBody>
      </p:sp>
      <p:graphicFrame>
        <p:nvGraphicFramePr>
          <p:cNvPr id="5" name="Diagram 4" descr="Folyamat egyre teltebb körökkel" title="SmartArt"/>
          <p:cNvGraphicFramePr/>
          <p:nvPr>
            <p:extLst>
              <p:ext uri="{D42A27DB-BD31-4B8C-83A1-F6EECF244321}">
                <p14:modId xmlns:p14="http://schemas.microsoft.com/office/powerpoint/2010/main" val="2641143279"/>
              </p:ext>
            </p:extLst>
          </p:nvPr>
        </p:nvGraphicFramePr>
        <p:xfrm>
          <a:off x="227175" y="1009769"/>
          <a:ext cx="11714206" cy="540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94486" y="365760"/>
            <a:ext cx="5502876" cy="1973786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latin typeface="Corbel"/>
              </a:rPr>
              <a:t>Szakmai program véleményezésének </a:t>
            </a:r>
            <a:r>
              <a:rPr lang="hu-HU" sz="4400" b="0" i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folyamata</a:t>
            </a:r>
            <a:endParaRPr lang="hu-HU" sz="4400" b="0" i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5" name="Diagram 4" descr="Kör-nyíl folyamatábra" title="SmartArt"/>
          <p:cNvGraphicFramePr/>
          <p:nvPr>
            <p:extLst>
              <p:ext uri="{D42A27DB-BD31-4B8C-83A1-F6EECF244321}">
                <p14:modId xmlns:p14="http://schemas.microsoft.com/office/powerpoint/2010/main" val="1207082282"/>
              </p:ext>
            </p:extLst>
          </p:nvPr>
        </p:nvGraphicFramePr>
        <p:xfrm>
          <a:off x="5102352" y="347472"/>
          <a:ext cx="6858000" cy="582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46265"/>
              </p:ext>
            </p:extLst>
          </p:nvPr>
        </p:nvGraphicFramePr>
        <p:xfrm>
          <a:off x="886792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814"/>
            <a:ext cx="1594339" cy="914400"/>
          </a:xfrm>
        </p:spPr>
        <p:txBody>
          <a:bodyPr anchor="t">
            <a:normAutofit fontScale="90000"/>
          </a:bodyPr>
          <a:lstStyle/>
          <a:p>
            <a:r>
              <a:rPr lang="hu-HU" dirty="0"/>
              <a:t>Ütemterv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0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90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24770-26A3-43CA-B9DB-7D7EB1D61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A024770-26A3-43CA-B9DB-7D7EB1D61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457C9C-89DF-405A-9F65-DDDA8EB93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8F457C9C-89DF-405A-9F65-DDDA8EB93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2C2F1C-71ED-4B2F-8486-AD9D1C7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392C2F1C-71ED-4B2F-8486-AD9D1C7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DF82FF-C494-47B2-8706-9F5D2FA5D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F8DF82FF-C494-47B2-8706-9F5D2FA5D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7EB62-5906-4DEB-9FD9-4B919B2FB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5757EB62-5906-4DEB-9FD9-4B919B2FB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5195D9-944B-4734-8EDB-BAA29292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4D5195D9-944B-4734-8EDB-BAA292926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7C215-56C5-4F0E-A65E-03B50B5A3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21D7C215-56C5-4F0E-A65E-03B50B5A3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E53B8F-36A5-4BFC-B44F-CD8DFA97D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3AE53B8F-36A5-4BFC-B44F-CD8DFA97D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Szakértői feljegyzések ellenjegyzése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593921"/>
              </p:ext>
            </p:extLst>
          </p:nvPr>
        </p:nvGraphicFramePr>
        <p:xfrm>
          <a:off x="2852616" y="1704406"/>
          <a:ext cx="6795477" cy="402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7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814"/>
            <a:ext cx="2133600" cy="914400"/>
          </a:xfrm>
        </p:spPr>
        <p:txBody>
          <a:bodyPr anchor="t">
            <a:normAutofit fontScale="90000"/>
          </a:bodyPr>
          <a:lstStyle/>
          <a:p>
            <a:r>
              <a:rPr lang="hu-HU" dirty="0" smtClean="0"/>
              <a:t>Ellenőrzések során hangsúlyos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0210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89265153"/>
              </p:ext>
            </p:extLst>
          </p:nvPr>
        </p:nvGraphicFramePr>
        <p:xfrm>
          <a:off x="2032000" y="1113692"/>
          <a:ext cx="7897446" cy="502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Jobbra nyíl 17"/>
          <p:cNvSpPr/>
          <p:nvPr/>
        </p:nvSpPr>
        <p:spPr>
          <a:xfrm>
            <a:off x="1863968" y="1840523"/>
            <a:ext cx="1160585" cy="445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839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490024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Feljegyzések formai megjelenése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-	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 </a:t>
            </a:r>
            <a:r>
              <a:rPr lang="hu-H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oman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betűtípus 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12-es betűnagyság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Sorkizárt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3 cm-es margó jobbról, balról, alul, felül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Szimpla sortáv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Tapasztalt  nem jó gyakorlatot vagy helytelen megvalósítást aláhúzással jelöljük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Alcímek kiemelése dőlt betűvel történik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Főcímek nagybetűvel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Félkövér kijelöléssel a hangsúlyos javaslatok szerepelnek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Feljegyzés első oldalán a hivatkozott jogszabályokat szükséges kiegészíteni, ha a dokumentum más jogszabály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vonatkozó utalást tartalmaz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Összegzésben a feljegyzésben már szereplő javaslatokat nem szükséges újra felsorolni</a:t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8811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399" y="870799"/>
            <a:ext cx="10972800" cy="2754923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Köszönöm a figyelmet!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 smtClean="0">
                <a:hlinkClick r:id="rId2"/>
              </a:rPr>
              <a:t>mbemodszertana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gmail.com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>
                <a:hlinkClick r:id="rId3"/>
              </a:rPr>
              <a:t>www.magyarbolcsodek.hu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99" cy="8707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65" y="3786187"/>
            <a:ext cx="2857500" cy="2143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92" y="3071812"/>
            <a:ext cx="1895475" cy="2857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" y="3071812"/>
            <a:ext cx="1895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755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Process 09 16x9">
  <a:themeElements>
    <a:clrScheme name="Process09_16x9">
      <a:dk1>
        <a:sysClr val="windowText" lastClr="000000"/>
      </a:dk1>
      <a:lt1>
        <a:sysClr val="window" lastClr="FFFFFF"/>
      </a:lt1>
      <a:dk2>
        <a:srgbClr val="3F3F3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rocess09_16x9">
      <a:dk1>
        <a:sysClr val="windowText" lastClr="000000"/>
      </a:dk1>
      <a:lt1>
        <a:sysClr val="window" lastClr="FFFFFF"/>
      </a:lt1>
      <a:dk2>
        <a:srgbClr val="3F3F3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Process09_16x9">
      <a:dk1>
        <a:sysClr val="windowText" lastClr="000000"/>
      </a:dk1>
      <a:lt1>
        <a:sysClr val="window" lastClr="FFFFFF"/>
      </a:lt1>
      <a:dk2>
        <a:srgbClr val="3F3F3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7CC703-0EB0-43D0-80C9-2DBA01511B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Folyamatot ábrázoló SmartArt-dia egyre teltebb körökkel (fekete alapon szürke és kék), szélesvásznú</Template>
  <TotalTime>217</TotalTime>
  <Words>603</Words>
  <Application>Microsoft Office PowerPoint</Application>
  <PresentationFormat>Egyéni</PresentationFormat>
  <Paragraphs>86</Paragraphs>
  <Slides>8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Process 09 16x9</vt:lpstr>
      <vt:lpstr>Project Status Report</vt:lpstr>
      <vt:lpstr>1_Project Status Report</vt:lpstr>
      <vt:lpstr>Magyar Bölcsődék Egyesülete – módszertani szervezet, szakértői tevékenység</vt:lpstr>
      <vt:lpstr>Szakmai ellenőrzés folyamatának ábrázolása</vt:lpstr>
      <vt:lpstr>Szakmai program véleményezésének folyamata</vt:lpstr>
      <vt:lpstr>Ütemterv</vt:lpstr>
      <vt:lpstr>Szakértői feljegyzések ellenjegyzése</vt:lpstr>
      <vt:lpstr>Ellenőrzések során hangsúlyos</vt:lpstr>
      <vt:lpstr>Feljegyzések formai megjelenése   - Times New Roman betűtípus  - 12-es betűnagyság - Sorkizárt - 3 cm-es margó jobbról, balról, alul, felül - Szimpla sortáv - Tapasztalt  nem jó gyakorlatot vagy helytelen megvalósítást aláhúzással jelöljük - Alcímek kiemelése dőlt betűvel történik - Főcímek nagybetűvel - Félkövér kijelöléssel a hangsúlyos javaslatok szerepelnek - Feljegyzés első oldalán a hivatkozott jogszabályokat szükséges kiegészíteni, ha a dokumentum más jogszabály  a vonatkozó utalást tartalmaz - Összegzésben a feljegyzésben már szereplő javaslatokat nem szükséges újra felsorolni  </vt:lpstr>
      <vt:lpstr>Köszönöm a figyelmet!  mbemodszertana@gmail.com www.magyarbolcsodek.hu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ellenőrzés folyamatának ábrázolása</dc:title>
  <dc:creator>Felhasználó</dc:creator>
  <cp:lastModifiedBy>Bianka</cp:lastModifiedBy>
  <cp:revision>27</cp:revision>
  <dcterms:created xsi:type="dcterms:W3CDTF">2017-04-03T11:34:35Z</dcterms:created>
  <dcterms:modified xsi:type="dcterms:W3CDTF">2017-04-04T05:09:28Z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TC028888799991</vt:lpwstr>
  </property>
</Properties>
</file>